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89" r:id="rId3"/>
    <p:sldId id="290" r:id="rId4"/>
    <p:sldId id="297" r:id="rId5"/>
    <p:sldId id="291" r:id="rId6"/>
    <p:sldId id="292" r:id="rId7"/>
    <p:sldId id="293" r:id="rId8"/>
    <p:sldId id="294" r:id="rId9"/>
    <p:sldId id="295" r:id="rId10"/>
    <p:sldId id="296" r:id="rId11"/>
    <p:sldId id="281" r:id="rId12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5873"/>
    <a:srgbClr val="095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2CD8C1-0583-F07E-2C54-76B315C0BF50}" v="235" dt="2022-06-28T02:14:15.193"/>
    <p1510:client id="{418CD7D1-32BF-9C2F-0955-08F3378A08F7}" v="3" dt="2022-04-30T23:20:42.246"/>
    <p1510:client id="{490FF5CC-1941-30F0-8800-A3E511140CD1}" v="5" dt="2022-05-03T20:55:07.615"/>
    <p1510:client id="{50C03836-A62A-3713-9ACE-67A75047A945}" v="2905" dt="2022-04-10T16:17:15.333"/>
    <p1510:client id="{603CF8EA-23E9-0240-6AC0-6359448D9C1A}" v="687" dt="2022-04-09T15:13:10.745"/>
    <p1510:client id="{93FD3F5F-029D-CAD4-CD96-B7A12E58304F}" v="2" dt="2022-05-03T21:14:16.517"/>
    <p1510:client id="{99261D28-0BA7-7D16-0AFE-1C0A19B50307}" v="503" dt="2022-04-11T13:56:14.098"/>
    <p1510:client id="{AB0416CC-DE62-638C-F4DA-0B340C13BD66}" v="5854" dt="2022-06-02T01:46:47.834"/>
    <p1510:client id="{B84DF583-F14C-4AC5-9BF7-5FF06F4574FE}" v="1294" dt="2022-04-11T13:41:33.038"/>
    <p1510:client id="{BC90A411-83F9-4839-8CA9-A06B5413C698}" v="100" dt="2022-07-22T16:13:37.171"/>
    <p1510:client id="{E8FC7AD4-091D-2725-DF2B-C1510B7821C0}" v="3193" dt="2022-04-28T22:23:42.215"/>
    <p1510:client id="{EB117E85-1BF4-945E-D772-C07D3477FF1F}" v="625" dt="2022-06-02T19:41:06.162"/>
    <p1510:client id="{ECC3BB99-BD8B-965F-D07E-219E80135AF5}" v="64" dt="2022-04-29T13:51:00.843"/>
    <p1510:client id="{FBC49BD9-9898-5747-EDB6-485766C1E3B2}" v="51" dt="2022-04-11T17:54:40.7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0"/>
    <p:restoredTop sz="94694"/>
  </p:normalViewPr>
  <p:slideViewPr>
    <p:cSldViewPr snapToGrid="0">
      <p:cViewPr varScale="1">
        <p:scale>
          <a:sx n="118" d="100"/>
          <a:sy n="118" d="100"/>
        </p:scale>
        <p:origin x="208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an Artemio Muñoz Cavero" userId="S::uti.erp01@pais.gob.pe::ee18b53a-d464-42c0-9abe-6ca8a3131c22" providerId="AD" clId="Web-{E8FC7AD4-091D-2725-DF2B-C1510B7821C0}"/>
    <pc:docChg chg="addSld delSld modSld sldOrd">
      <pc:chgData name="Johan Artemio Muñoz Cavero" userId="S::uti.erp01@pais.gob.pe::ee18b53a-d464-42c0-9abe-6ca8a3131c22" providerId="AD" clId="Web-{E8FC7AD4-091D-2725-DF2B-C1510B7821C0}" dt="2022-04-28T22:23:42.215" v="1772"/>
      <pc:docMkLst>
        <pc:docMk/>
      </pc:docMkLst>
      <pc:sldChg chg="addSp delSp modSp">
        <pc:chgData name="Johan Artemio Muñoz Cavero" userId="S::uti.erp01@pais.gob.pe::ee18b53a-d464-42c0-9abe-6ca8a3131c22" providerId="AD" clId="Web-{E8FC7AD4-091D-2725-DF2B-C1510B7821C0}" dt="2022-04-28T21:10:32.075" v="1732"/>
        <pc:sldMkLst>
          <pc:docMk/>
          <pc:sldMk cId="3825050870" sldId="256"/>
        </pc:sldMkLst>
        <pc:spChg chg="mod">
          <ac:chgData name="Johan Artemio Muñoz Cavero" userId="S::uti.erp01@pais.gob.pe::ee18b53a-d464-42c0-9abe-6ca8a3131c22" providerId="AD" clId="Web-{E8FC7AD4-091D-2725-DF2B-C1510B7821C0}" dt="2022-04-28T17:44:10.055" v="876" actId="20577"/>
          <ac:spMkLst>
            <pc:docMk/>
            <pc:sldMk cId="3825050870" sldId="256"/>
            <ac:spMk id="4" creationId="{00000000-0000-0000-0000-000000000000}"/>
          </ac:spMkLst>
        </pc:spChg>
        <pc:spChg chg="del mod">
          <ac:chgData name="Johan Artemio Muñoz Cavero" userId="S::uti.erp01@pais.gob.pe::ee18b53a-d464-42c0-9abe-6ca8a3131c22" providerId="AD" clId="Web-{E8FC7AD4-091D-2725-DF2B-C1510B7821C0}" dt="2022-04-28T21:09:51.933" v="1723"/>
          <ac:spMkLst>
            <pc:docMk/>
            <pc:sldMk cId="3825050870" sldId="256"/>
            <ac:spMk id="12" creationId="{00000000-0000-0000-0000-000000000000}"/>
          </ac:spMkLst>
        </pc:spChg>
        <pc:spChg chg="mod">
          <ac:chgData name="Johan Artemio Muñoz Cavero" userId="S::uti.erp01@pais.gob.pe::ee18b53a-d464-42c0-9abe-6ca8a3131c22" providerId="AD" clId="Web-{E8FC7AD4-091D-2725-DF2B-C1510B7821C0}" dt="2022-04-28T16:13:46.852" v="672" actId="20577"/>
          <ac:spMkLst>
            <pc:docMk/>
            <pc:sldMk cId="3825050870" sldId="256"/>
            <ac:spMk id="13" creationId="{00000000-0000-0000-0000-000000000000}"/>
          </ac:spMkLst>
        </pc:spChg>
        <pc:spChg chg="del mod">
          <ac:chgData name="Johan Artemio Muñoz Cavero" userId="S::uti.erp01@pais.gob.pe::ee18b53a-d464-42c0-9abe-6ca8a3131c22" providerId="AD" clId="Web-{E8FC7AD4-091D-2725-DF2B-C1510B7821C0}" dt="2022-04-28T16:12:09.627" v="626"/>
          <ac:spMkLst>
            <pc:docMk/>
            <pc:sldMk cId="3825050870" sldId="256"/>
            <ac:spMk id="14" creationId="{00000000-0000-0000-0000-000000000000}"/>
          </ac:spMkLst>
        </pc:spChg>
        <pc:spChg chg="add del mod">
          <ac:chgData name="Johan Artemio Muñoz Cavero" userId="S::uti.erp01@pais.gob.pe::ee18b53a-d464-42c0-9abe-6ca8a3131c22" providerId="AD" clId="Web-{E8FC7AD4-091D-2725-DF2B-C1510B7821C0}" dt="2022-04-28T21:10:32.075" v="1732"/>
          <ac:spMkLst>
            <pc:docMk/>
            <pc:sldMk cId="3825050870" sldId="256"/>
            <ac:spMk id="14" creationId="{93ABF1CF-032A-9765-AB12-977A67C4E949}"/>
          </ac:spMkLst>
        </pc:spChg>
        <pc:spChg chg="add mod">
          <ac:chgData name="Johan Artemio Muñoz Cavero" userId="S::uti.erp01@pais.gob.pe::ee18b53a-d464-42c0-9abe-6ca8a3131c22" providerId="AD" clId="Web-{E8FC7AD4-091D-2725-DF2B-C1510B7821C0}" dt="2022-04-28T15:49:47.869" v="506"/>
          <ac:spMkLst>
            <pc:docMk/>
            <pc:sldMk cId="3825050870" sldId="256"/>
            <ac:spMk id="18" creationId="{383F6618-6088-C441-A2C1-82868C253A4D}"/>
          </ac:spMkLst>
        </pc:spChg>
        <pc:spChg chg="add mod">
          <ac:chgData name="Johan Artemio Muñoz Cavero" userId="S::uti.erp01@pais.gob.pe::ee18b53a-d464-42c0-9abe-6ca8a3131c22" providerId="AD" clId="Web-{E8FC7AD4-091D-2725-DF2B-C1510B7821C0}" dt="2022-04-28T15:49:44.400" v="505"/>
          <ac:spMkLst>
            <pc:docMk/>
            <pc:sldMk cId="3825050870" sldId="256"/>
            <ac:spMk id="19" creationId="{8C844117-637D-B535-6CA0-5B709C2725A2}"/>
          </ac:spMkLst>
        </pc:spChg>
        <pc:picChg chg="add mod">
          <ac:chgData name="Johan Artemio Muñoz Cavero" userId="S::uti.erp01@pais.gob.pe::ee18b53a-d464-42c0-9abe-6ca8a3131c22" providerId="AD" clId="Web-{E8FC7AD4-091D-2725-DF2B-C1510B7821C0}" dt="2022-04-28T16:34:11.741" v="673" actId="14100"/>
          <ac:picMkLst>
            <pc:docMk/>
            <pc:sldMk cId="3825050870" sldId="256"/>
            <ac:picMk id="3" creationId="{419806E5-77CB-7C80-D3EC-92E97CC943FC}"/>
          </ac:picMkLst>
        </pc:picChg>
        <pc:picChg chg="del">
          <ac:chgData name="Johan Artemio Muñoz Cavero" userId="S::uti.erp01@pais.gob.pe::ee18b53a-d464-42c0-9abe-6ca8a3131c22" providerId="AD" clId="Web-{E8FC7AD4-091D-2725-DF2B-C1510B7821C0}" dt="2022-04-28T15:42:48.311" v="463"/>
          <ac:picMkLst>
            <pc:docMk/>
            <pc:sldMk cId="3825050870" sldId="256"/>
            <ac:picMk id="5" creationId="{00000000-0000-0000-0000-000000000000}"/>
          </ac:picMkLst>
        </pc:picChg>
        <pc:picChg chg="add mod">
          <ac:chgData name="Johan Artemio Muñoz Cavero" userId="S::uti.erp01@pais.gob.pe::ee18b53a-d464-42c0-9abe-6ca8a3131c22" providerId="AD" clId="Web-{E8FC7AD4-091D-2725-DF2B-C1510B7821C0}" dt="2022-04-28T15:49:55.541" v="507" actId="1076"/>
          <ac:picMkLst>
            <pc:docMk/>
            <pc:sldMk cId="3825050870" sldId="256"/>
            <ac:picMk id="15" creationId="{B22CA4F7-4177-22CD-1A91-B304F6DC7573}"/>
          </ac:picMkLst>
        </pc:picChg>
        <pc:picChg chg="add del mod">
          <ac:chgData name="Johan Artemio Muñoz Cavero" userId="S::uti.erp01@pais.gob.pe::ee18b53a-d464-42c0-9abe-6ca8a3131c22" providerId="AD" clId="Web-{E8FC7AD4-091D-2725-DF2B-C1510B7821C0}" dt="2022-04-28T15:45:30.566" v="476"/>
          <ac:picMkLst>
            <pc:docMk/>
            <pc:sldMk cId="3825050870" sldId="256"/>
            <ac:picMk id="16" creationId="{90584BB6-177F-132D-16B6-0D9982E7A0E7}"/>
          </ac:picMkLst>
        </pc:picChg>
        <pc:picChg chg="add mod">
          <ac:chgData name="Johan Artemio Muñoz Cavero" userId="S::uti.erp01@pais.gob.pe::ee18b53a-d464-42c0-9abe-6ca8a3131c22" providerId="AD" clId="Web-{E8FC7AD4-091D-2725-DF2B-C1510B7821C0}" dt="2022-04-28T15:46:00.160" v="480" actId="1076"/>
          <ac:picMkLst>
            <pc:docMk/>
            <pc:sldMk cId="3825050870" sldId="256"/>
            <ac:picMk id="17" creationId="{BBCBD4C7-552D-6656-3116-22B5FDDD6970}"/>
          </ac:picMkLst>
        </pc:picChg>
        <pc:picChg chg="add mod modCrop">
          <ac:chgData name="Johan Artemio Muñoz Cavero" userId="S::uti.erp01@pais.gob.pe::ee18b53a-d464-42c0-9abe-6ca8a3131c22" providerId="AD" clId="Web-{E8FC7AD4-091D-2725-DF2B-C1510B7821C0}" dt="2022-04-28T15:49:06.009" v="502" actId="1076"/>
          <ac:picMkLst>
            <pc:docMk/>
            <pc:sldMk cId="3825050870" sldId="256"/>
            <ac:picMk id="20" creationId="{CDE95073-9EFF-07DA-FAEC-E9D2215AD33A}"/>
          </ac:picMkLst>
        </pc:picChg>
      </pc:sldChg>
      <pc:sldChg chg="addSp delSp modSp">
        <pc:chgData name="Johan Artemio Muñoz Cavero" userId="S::uti.erp01@pais.gob.pe::ee18b53a-d464-42c0-9abe-6ca8a3131c22" providerId="AD" clId="Web-{E8FC7AD4-091D-2725-DF2B-C1510B7821C0}" dt="2022-04-28T21:10:41.200" v="1733"/>
        <pc:sldMkLst>
          <pc:docMk/>
          <pc:sldMk cId="15611277" sldId="257"/>
        </pc:sldMkLst>
        <pc:spChg chg="add del mod">
          <ac:chgData name="Johan Artemio Muñoz Cavero" userId="S::uti.erp01@pais.gob.pe::ee18b53a-d464-42c0-9abe-6ca8a3131c22" providerId="AD" clId="Web-{E8FC7AD4-091D-2725-DF2B-C1510B7821C0}" dt="2022-04-28T21:10:41.200" v="1733"/>
          <ac:spMkLst>
            <pc:docMk/>
            <pc:sldMk cId="15611277" sldId="257"/>
            <ac:spMk id="3" creationId="{E0D32D99-2E6F-600A-F7AB-4940D2E15754}"/>
          </ac:spMkLst>
        </pc:spChg>
        <pc:spChg chg="mod">
          <ac:chgData name="Johan Artemio Muñoz Cavero" userId="S::uti.erp01@pais.gob.pe::ee18b53a-d464-42c0-9abe-6ca8a3131c22" providerId="AD" clId="Web-{E8FC7AD4-091D-2725-DF2B-C1510B7821C0}" dt="2022-04-28T17:38:35.685" v="847"/>
          <ac:spMkLst>
            <pc:docMk/>
            <pc:sldMk cId="15611277" sldId="257"/>
            <ac:spMk id="4" creationId="{00000000-0000-0000-0000-000000000000}"/>
          </ac:spMkLst>
        </pc:spChg>
        <pc:spChg chg="del">
          <ac:chgData name="Johan Artemio Muñoz Cavero" userId="S::uti.erp01@pais.gob.pe::ee18b53a-d464-42c0-9abe-6ca8a3131c22" providerId="AD" clId="Web-{E8FC7AD4-091D-2725-DF2B-C1510B7821C0}" dt="2022-04-28T21:09:58.746" v="1725"/>
          <ac:spMkLst>
            <pc:docMk/>
            <pc:sldMk cId="15611277" sldId="257"/>
            <ac:spMk id="12" creationId="{00000000-0000-0000-0000-000000000000}"/>
          </ac:spMkLst>
        </pc:spChg>
        <pc:spChg chg="del">
          <ac:chgData name="Johan Artemio Muñoz Cavero" userId="S::uti.erp01@pais.gob.pe::ee18b53a-d464-42c0-9abe-6ca8a3131c22" providerId="AD" clId="Web-{E8FC7AD4-091D-2725-DF2B-C1510B7821C0}" dt="2022-04-28T17:36:10.492" v="837"/>
          <ac:spMkLst>
            <pc:docMk/>
            <pc:sldMk cId="15611277" sldId="257"/>
            <ac:spMk id="13" creationId="{00000000-0000-0000-0000-000000000000}"/>
          </ac:spMkLst>
        </pc:spChg>
        <pc:spChg chg="del">
          <ac:chgData name="Johan Artemio Muñoz Cavero" userId="S::uti.erp01@pais.gob.pe::ee18b53a-d464-42c0-9abe-6ca8a3131c22" providerId="AD" clId="Web-{E8FC7AD4-091D-2725-DF2B-C1510B7821C0}" dt="2022-04-28T17:36:08.836" v="836"/>
          <ac:spMkLst>
            <pc:docMk/>
            <pc:sldMk cId="15611277" sldId="257"/>
            <ac:spMk id="14" creationId="{00000000-0000-0000-0000-000000000000}"/>
          </ac:spMkLst>
        </pc:spChg>
        <pc:picChg chg="del">
          <ac:chgData name="Johan Artemio Muñoz Cavero" userId="S::uti.erp01@pais.gob.pe::ee18b53a-d464-42c0-9abe-6ca8a3131c22" providerId="AD" clId="Web-{E8FC7AD4-091D-2725-DF2B-C1510B7821C0}" dt="2022-04-28T17:36:07.055" v="835"/>
          <ac:picMkLst>
            <pc:docMk/>
            <pc:sldMk cId="15611277" sldId="257"/>
            <ac:picMk id="2" creationId="{00000000-0000-0000-0000-000000000000}"/>
          </ac:picMkLst>
        </pc:picChg>
      </pc:sldChg>
      <pc:sldChg chg="modSp">
        <pc:chgData name="Johan Artemio Muñoz Cavero" userId="S::uti.erp01@pais.gob.pe::ee18b53a-d464-42c0-9abe-6ca8a3131c22" providerId="AD" clId="Web-{E8FC7AD4-091D-2725-DF2B-C1510B7821C0}" dt="2022-04-28T22:23:42.215" v="1772"/>
        <pc:sldMkLst>
          <pc:docMk/>
          <pc:sldMk cId="2605073224" sldId="258"/>
        </pc:sldMkLst>
        <pc:spChg chg="mod">
          <ac:chgData name="Johan Artemio Muñoz Cavero" userId="S::uti.erp01@pais.gob.pe::ee18b53a-d464-42c0-9abe-6ca8a3131c22" providerId="AD" clId="Web-{E8FC7AD4-091D-2725-DF2B-C1510B7821C0}" dt="2022-04-28T15:17:25.335" v="27" actId="20577"/>
          <ac:spMkLst>
            <pc:docMk/>
            <pc:sldMk cId="2605073224" sldId="258"/>
            <ac:spMk id="2" creationId="{00000000-0000-0000-0000-000000000000}"/>
          </ac:spMkLst>
        </pc:spChg>
        <pc:spChg chg="mod">
          <ac:chgData name="Johan Artemio Muñoz Cavero" userId="S::uti.erp01@pais.gob.pe::ee18b53a-d464-42c0-9abe-6ca8a3131c22" providerId="AD" clId="Web-{E8FC7AD4-091D-2725-DF2B-C1510B7821C0}" dt="2022-04-28T22:23:42.215" v="1772"/>
          <ac:spMkLst>
            <pc:docMk/>
            <pc:sldMk cId="2605073224" sldId="258"/>
            <ac:spMk id="3" creationId="{00000000-0000-0000-0000-000000000000}"/>
          </ac:spMkLst>
        </pc:spChg>
      </pc:sldChg>
      <pc:sldChg chg="del">
        <pc:chgData name="Johan Artemio Muñoz Cavero" userId="S::uti.erp01@pais.gob.pe::ee18b53a-d464-42c0-9abe-6ca8a3131c22" providerId="AD" clId="Web-{E8FC7AD4-091D-2725-DF2B-C1510B7821C0}" dt="2022-04-28T17:44:29.446" v="877"/>
        <pc:sldMkLst>
          <pc:docMk/>
          <pc:sldMk cId="3486124679" sldId="259"/>
        </pc:sldMkLst>
      </pc:sldChg>
      <pc:sldChg chg="del">
        <pc:chgData name="Johan Artemio Muñoz Cavero" userId="S::uti.erp01@pais.gob.pe::ee18b53a-d464-42c0-9abe-6ca8a3131c22" providerId="AD" clId="Web-{E8FC7AD4-091D-2725-DF2B-C1510B7821C0}" dt="2022-04-28T17:44:32.056" v="878"/>
        <pc:sldMkLst>
          <pc:docMk/>
          <pc:sldMk cId="235675875" sldId="260"/>
        </pc:sldMkLst>
      </pc:sldChg>
      <pc:sldChg chg="del">
        <pc:chgData name="Johan Artemio Muñoz Cavero" userId="S::uti.erp01@pais.gob.pe::ee18b53a-d464-42c0-9abe-6ca8a3131c22" providerId="AD" clId="Web-{E8FC7AD4-091D-2725-DF2B-C1510B7821C0}" dt="2022-04-28T17:44:55.432" v="879"/>
        <pc:sldMkLst>
          <pc:docMk/>
          <pc:sldMk cId="1079855605" sldId="262"/>
        </pc:sldMkLst>
      </pc:sldChg>
      <pc:sldChg chg="addSp delSp modSp">
        <pc:chgData name="Johan Artemio Muñoz Cavero" userId="S::uti.erp01@pais.gob.pe::ee18b53a-d464-42c0-9abe-6ca8a3131c22" providerId="AD" clId="Web-{E8FC7AD4-091D-2725-DF2B-C1510B7821C0}" dt="2022-04-28T22:23:17.386" v="1769"/>
        <pc:sldMkLst>
          <pc:docMk/>
          <pc:sldMk cId="1277267075" sldId="263"/>
        </pc:sldMkLst>
        <pc:spChg chg="mod">
          <ac:chgData name="Johan Artemio Muñoz Cavero" userId="S::uti.erp01@pais.gob.pe::ee18b53a-d464-42c0-9abe-6ca8a3131c22" providerId="AD" clId="Web-{E8FC7AD4-091D-2725-DF2B-C1510B7821C0}" dt="2022-04-28T17:42:21.473" v="864" actId="20577"/>
          <ac:spMkLst>
            <pc:docMk/>
            <pc:sldMk cId="1277267075" sldId="263"/>
            <ac:spMk id="4" creationId="{00000000-0000-0000-0000-000000000000}"/>
          </ac:spMkLst>
        </pc:spChg>
        <pc:spChg chg="del">
          <ac:chgData name="Johan Artemio Muñoz Cavero" userId="S::uti.erp01@pais.gob.pe::ee18b53a-d464-42c0-9abe-6ca8a3131c22" providerId="AD" clId="Web-{E8FC7AD4-091D-2725-DF2B-C1510B7821C0}" dt="2022-04-28T21:09:54.840" v="1724"/>
          <ac:spMkLst>
            <pc:docMk/>
            <pc:sldMk cId="1277267075" sldId="263"/>
            <ac:spMk id="12" creationId="{00000000-0000-0000-0000-000000000000}"/>
          </ac:spMkLst>
        </pc:spChg>
        <pc:spChg chg="add del mod">
          <ac:chgData name="Johan Artemio Muñoz Cavero" userId="S::uti.erp01@pais.gob.pe::ee18b53a-d464-42c0-9abe-6ca8a3131c22" providerId="AD" clId="Web-{E8FC7AD4-091D-2725-DF2B-C1510B7821C0}" dt="2022-04-28T22:23:17.386" v="1769"/>
          <ac:spMkLst>
            <pc:docMk/>
            <pc:sldMk cId="1277267075" sldId="263"/>
            <ac:spMk id="14" creationId="{511FC1A1-36D8-A9B4-CDBC-55223EF4420F}"/>
          </ac:spMkLst>
        </pc:spChg>
        <pc:spChg chg="mod">
          <ac:chgData name="Johan Artemio Muñoz Cavero" userId="S::uti.erp01@pais.gob.pe::ee18b53a-d464-42c0-9abe-6ca8a3131c22" providerId="AD" clId="Web-{E8FC7AD4-091D-2725-DF2B-C1510B7821C0}" dt="2022-04-28T17:10:07.250" v="826" actId="20577"/>
          <ac:spMkLst>
            <pc:docMk/>
            <pc:sldMk cId="1277267075" sldId="263"/>
            <ac:spMk id="15" creationId="{00000000-0000-0000-0000-000000000000}"/>
          </ac:spMkLst>
        </pc:spChg>
        <pc:picChg chg="add mod modCrop">
          <ac:chgData name="Johan Artemio Muñoz Cavero" userId="S::uti.erp01@pais.gob.pe::ee18b53a-d464-42c0-9abe-6ca8a3131c22" providerId="AD" clId="Web-{E8FC7AD4-091D-2725-DF2B-C1510B7821C0}" dt="2022-04-28T17:10:40.314" v="831" actId="14100"/>
          <ac:picMkLst>
            <pc:docMk/>
            <pc:sldMk cId="1277267075" sldId="263"/>
            <ac:picMk id="2" creationId="{F3A7BAEC-A7A8-DEBF-CB45-7F4C65B90D42}"/>
          </ac:picMkLst>
        </pc:picChg>
        <pc:picChg chg="del">
          <ac:chgData name="Johan Artemio Muñoz Cavero" userId="S::uti.erp01@pais.gob.pe::ee18b53a-d464-42c0-9abe-6ca8a3131c22" providerId="AD" clId="Web-{E8FC7AD4-091D-2725-DF2B-C1510B7821C0}" dt="2022-04-28T17:07:27.464" v="679"/>
          <ac:picMkLst>
            <pc:docMk/>
            <pc:sldMk cId="1277267075" sldId="263"/>
            <ac:picMk id="3" creationId="{0031E6A9-37F4-8AEE-AF05-32AA56CEA57F}"/>
          </ac:picMkLst>
        </pc:picChg>
        <pc:picChg chg="add mod">
          <ac:chgData name="Johan Artemio Muñoz Cavero" userId="S::uti.erp01@pais.gob.pe::ee18b53a-d464-42c0-9abe-6ca8a3131c22" providerId="AD" clId="Web-{E8FC7AD4-091D-2725-DF2B-C1510B7821C0}" dt="2022-04-28T17:35:41.741" v="834" actId="14100"/>
          <ac:picMkLst>
            <pc:docMk/>
            <pc:sldMk cId="1277267075" sldId="263"/>
            <ac:picMk id="3" creationId="{DD62148E-40F7-28A7-0789-4AE52B5FC1FF}"/>
          </ac:picMkLst>
        </pc:picChg>
      </pc:sldChg>
      <pc:sldChg chg="del">
        <pc:chgData name="Johan Artemio Muñoz Cavero" userId="S::uti.erp01@pais.gob.pe::ee18b53a-d464-42c0-9abe-6ca8a3131c22" providerId="AD" clId="Web-{E8FC7AD4-091D-2725-DF2B-C1510B7821C0}" dt="2022-04-28T17:44:57.541" v="880"/>
        <pc:sldMkLst>
          <pc:docMk/>
          <pc:sldMk cId="2348810522" sldId="264"/>
        </pc:sldMkLst>
      </pc:sldChg>
      <pc:sldChg chg="addSp delSp modSp new ord">
        <pc:chgData name="Johan Artemio Muñoz Cavero" userId="S::uti.erp01@pais.gob.pe::ee18b53a-d464-42c0-9abe-6ca8a3131c22" providerId="AD" clId="Web-{E8FC7AD4-091D-2725-DF2B-C1510B7821C0}" dt="2022-04-28T21:15:07.614" v="1746"/>
        <pc:sldMkLst>
          <pc:docMk/>
          <pc:sldMk cId="3547348650" sldId="265"/>
        </pc:sldMkLst>
        <pc:spChg chg="del">
          <ac:chgData name="Johan Artemio Muñoz Cavero" userId="S::uti.erp01@pais.gob.pe::ee18b53a-d464-42c0-9abe-6ca8a3131c22" providerId="AD" clId="Web-{E8FC7AD4-091D-2725-DF2B-C1510B7821C0}" dt="2022-04-28T15:18:03.117" v="30"/>
          <ac:spMkLst>
            <pc:docMk/>
            <pc:sldMk cId="3547348650" sldId="265"/>
            <ac:spMk id="2" creationId="{9732B5F6-A9BE-9F60-4301-E993678A7FB9}"/>
          </ac:spMkLst>
        </pc:spChg>
        <pc:spChg chg="del">
          <ac:chgData name="Johan Artemio Muñoz Cavero" userId="S::uti.erp01@pais.gob.pe::ee18b53a-d464-42c0-9abe-6ca8a3131c22" providerId="AD" clId="Web-{E8FC7AD4-091D-2725-DF2B-C1510B7821C0}" dt="2022-04-28T15:18:02.023" v="29"/>
          <ac:spMkLst>
            <pc:docMk/>
            <pc:sldMk cId="3547348650" sldId="265"/>
            <ac:spMk id="3" creationId="{093A77AE-443C-C4A2-C9A8-930C6E8ECBE2}"/>
          </ac:spMkLst>
        </pc:spChg>
        <pc:spChg chg="add">
          <ac:chgData name="Johan Artemio Muñoz Cavero" userId="S::uti.erp01@pais.gob.pe::ee18b53a-d464-42c0-9abe-6ca8a3131c22" providerId="AD" clId="Web-{E8FC7AD4-091D-2725-DF2B-C1510B7821C0}" dt="2022-04-28T15:18:04.180" v="31"/>
          <ac:spMkLst>
            <pc:docMk/>
            <pc:sldMk cId="3547348650" sldId="265"/>
            <ac:spMk id="5" creationId="{5D6A4500-3DAF-EC51-8576-EEB53EC30D4B}"/>
          </ac:spMkLst>
        </pc:spChg>
        <pc:spChg chg="add">
          <ac:chgData name="Johan Artemio Muñoz Cavero" userId="S::uti.erp01@pais.gob.pe::ee18b53a-d464-42c0-9abe-6ca8a3131c22" providerId="AD" clId="Web-{E8FC7AD4-091D-2725-DF2B-C1510B7821C0}" dt="2022-04-28T15:18:04.195" v="32"/>
          <ac:spMkLst>
            <pc:docMk/>
            <pc:sldMk cId="3547348650" sldId="265"/>
            <ac:spMk id="7" creationId="{FA2839F7-CC28-6061-A713-D7C027FF2005}"/>
          </ac:spMkLst>
        </pc:spChg>
        <pc:spChg chg="add">
          <ac:chgData name="Johan Artemio Muñoz Cavero" userId="S::uti.erp01@pais.gob.pe::ee18b53a-d464-42c0-9abe-6ca8a3131c22" providerId="AD" clId="Web-{E8FC7AD4-091D-2725-DF2B-C1510B7821C0}" dt="2022-04-28T15:18:04.195" v="33"/>
          <ac:spMkLst>
            <pc:docMk/>
            <pc:sldMk cId="3547348650" sldId="265"/>
            <ac:spMk id="9" creationId="{7149F3BF-7EFA-8849-436B-59E5AD33E38A}"/>
          </ac:spMkLst>
        </pc:spChg>
        <pc:spChg chg="add">
          <ac:chgData name="Johan Artemio Muñoz Cavero" userId="S::uti.erp01@pais.gob.pe::ee18b53a-d464-42c0-9abe-6ca8a3131c22" providerId="AD" clId="Web-{E8FC7AD4-091D-2725-DF2B-C1510B7821C0}" dt="2022-04-28T15:18:04.195" v="34"/>
          <ac:spMkLst>
            <pc:docMk/>
            <pc:sldMk cId="3547348650" sldId="265"/>
            <ac:spMk id="11" creationId="{A7048E52-A316-A8A0-83CA-A133731BD223}"/>
          </ac:spMkLst>
        </pc:spChg>
        <pc:spChg chg="add del mod">
          <ac:chgData name="Johan Artemio Muñoz Cavero" userId="S::uti.erp01@pais.gob.pe::ee18b53a-d464-42c0-9abe-6ca8a3131c22" providerId="AD" clId="Web-{E8FC7AD4-091D-2725-DF2B-C1510B7821C0}" dt="2022-04-28T21:09:46.089" v="1721"/>
          <ac:spMkLst>
            <pc:docMk/>
            <pc:sldMk cId="3547348650" sldId="265"/>
            <ac:spMk id="17" creationId="{4239737D-B692-B036-EBDB-60861758287C}"/>
          </ac:spMkLst>
        </pc:spChg>
        <pc:spChg chg="add del mod">
          <ac:chgData name="Johan Artemio Muñoz Cavero" userId="S::uti.erp01@pais.gob.pe::ee18b53a-d464-42c0-9abe-6ca8a3131c22" providerId="AD" clId="Web-{E8FC7AD4-091D-2725-DF2B-C1510B7821C0}" dt="2022-04-28T21:14:50.379" v="1742"/>
          <ac:spMkLst>
            <pc:docMk/>
            <pc:sldMk cId="3547348650" sldId="265"/>
            <ac:spMk id="20" creationId="{76A5B749-CA83-EFCC-DA3E-054957FDFCE9}"/>
          </ac:spMkLst>
        </pc:spChg>
        <pc:spChg chg="add mod">
          <ac:chgData name="Johan Artemio Muñoz Cavero" userId="S::uti.erp01@pais.gob.pe::ee18b53a-d464-42c0-9abe-6ca8a3131c22" providerId="AD" clId="Web-{E8FC7AD4-091D-2725-DF2B-C1510B7821C0}" dt="2022-04-28T15:37:38.725" v="458"/>
          <ac:spMkLst>
            <pc:docMk/>
            <pc:sldMk cId="3547348650" sldId="265"/>
            <ac:spMk id="21" creationId="{6110CC83-F12A-9CC7-9111-AACC29A64CBA}"/>
          </ac:spMkLst>
        </pc:spChg>
        <pc:picChg chg="add mod">
          <ac:chgData name="Johan Artemio Muñoz Cavero" userId="S::uti.erp01@pais.gob.pe::ee18b53a-d464-42c0-9abe-6ca8a3131c22" providerId="AD" clId="Web-{E8FC7AD4-091D-2725-DF2B-C1510B7821C0}" dt="2022-04-28T21:14:58.395" v="1745" actId="14100"/>
          <ac:picMkLst>
            <pc:docMk/>
            <pc:sldMk cId="3547348650" sldId="265"/>
            <ac:picMk id="2" creationId="{AC6AA737-5D32-28AC-7077-2DEAAF9B2828}"/>
          </ac:picMkLst>
        </pc:picChg>
        <pc:picChg chg="add">
          <ac:chgData name="Johan Artemio Muñoz Cavero" userId="S::uti.erp01@pais.gob.pe::ee18b53a-d464-42c0-9abe-6ca8a3131c22" providerId="AD" clId="Web-{E8FC7AD4-091D-2725-DF2B-C1510B7821C0}" dt="2022-04-28T15:18:04.211" v="35"/>
          <ac:picMkLst>
            <pc:docMk/>
            <pc:sldMk cId="3547348650" sldId="265"/>
            <ac:picMk id="13" creationId="{A835DC47-D69A-3505-2EA1-87E93EE843D9}"/>
          </ac:picMkLst>
        </pc:picChg>
        <pc:picChg chg="add">
          <ac:chgData name="Johan Artemio Muñoz Cavero" userId="S::uti.erp01@pais.gob.pe::ee18b53a-d464-42c0-9abe-6ca8a3131c22" providerId="AD" clId="Web-{E8FC7AD4-091D-2725-DF2B-C1510B7821C0}" dt="2022-04-28T15:18:04.211" v="36"/>
          <ac:picMkLst>
            <pc:docMk/>
            <pc:sldMk cId="3547348650" sldId="265"/>
            <ac:picMk id="15" creationId="{28A67F5D-7B1A-ED0F-EAEE-4A6E8D993274}"/>
          </ac:picMkLst>
        </pc:picChg>
        <pc:cxnChg chg="add">
          <ac:chgData name="Johan Artemio Muñoz Cavero" userId="S::uti.erp01@pais.gob.pe::ee18b53a-d464-42c0-9abe-6ca8a3131c22" providerId="AD" clId="Web-{E8FC7AD4-091D-2725-DF2B-C1510B7821C0}" dt="2022-04-28T15:18:04.242" v="38"/>
          <ac:cxnSpMkLst>
            <pc:docMk/>
            <pc:sldMk cId="3547348650" sldId="265"/>
            <ac:cxnSpMk id="19" creationId="{F7C8D455-47F0-E2FA-7F9A-149032844FCC}"/>
          </ac:cxnSpMkLst>
        </pc:cxnChg>
      </pc:sldChg>
      <pc:sldChg chg="addSp delSp modSp add ord replId">
        <pc:chgData name="Johan Artemio Muñoz Cavero" userId="S::uti.erp01@pais.gob.pe::ee18b53a-d464-42c0-9abe-6ca8a3131c22" providerId="AD" clId="Web-{E8FC7AD4-091D-2725-DF2B-C1510B7821C0}" dt="2022-04-28T21:10:50.904" v="1734"/>
        <pc:sldMkLst>
          <pc:docMk/>
          <pc:sldMk cId="749170597" sldId="266"/>
        </pc:sldMkLst>
        <pc:spChg chg="mod">
          <ac:chgData name="Johan Artemio Muñoz Cavero" userId="S::uti.erp01@pais.gob.pe::ee18b53a-d464-42c0-9abe-6ca8a3131c22" providerId="AD" clId="Web-{E8FC7AD4-091D-2725-DF2B-C1510B7821C0}" dt="2022-04-28T17:47:41.359" v="893"/>
          <ac:spMkLst>
            <pc:docMk/>
            <pc:sldMk cId="749170597" sldId="266"/>
            <ac:spMk id="4" creationId="{00000000-0000-0000-0000-000000000000}"/>
          </ac:spMkLst>
        </pc:spChg>
        <pc:spChg chg="del">
          <ac:chgData name="Johan Artemio Muñoz Cavero" userId="S::uti.erp01@pais.gob.pe::ee18b53a-d464-42c0-9abe-6ca8a3131c22" providerId="AD" clId="Web-{E8FC7AD4-091D-2725-DF2B-C1510B7821C0}" dt="2022-04-28T21:10:02.527" v="1726"/>
          <ac:spMkLst>
            <pc:docMk/>
            <pc:sldMk cId="749170597" sldId="266"/>
            <ac:spMk id="12" creationId="{00000000-0000-0000-0000-000000000000}"/>
          </ac:spMkLst>
        </pc:spChg>
        <pc:spChg chg="add del">
          <ac:chgData name="Johan Artemio Muñoz Cavero" userId="S::uti.erp01@pais.gob.pe::ee18b53a-d464-42c0-9abe-6ca8a3131c22" providerId="AD" clId="Web-{E8FC7AD4-091D-2725-DF2B-C1510B7821C0}" dt="2022-04-28T20:29:01.707" v="1078"/>
          <ac:spMkLst>
            <pc:docMk/>
            <pc:sldMk cId="749170597" sldId="266"/>
            <ac:spMk id="14" creationId="{4D30AA88-5458-AAB8-9EF0-E6AC43EE6773}"/>
          </ac:spMkLst>
        </pc:spChg>
        <pc:spChg chg="mod">
          <ac:chgData name="Johan Artemio Muñoz Cavero" userId="S::uti.erp01@pais.gob.pe::ee18b53a-d464-42c0-9abe-6ca8a3131c22" providerId="AD" clId="Web-{E8FC7AD4-091D-2725-DF2B-C1510B7821C0}" dt="2022-04-28T20:35:20.515" v="1139" actId="20577"/>
          <ac:spMkLst>
            <pc:docMk/>
            <pc:sldMk cId="749170597" sldId="266"/>
            <ac:spMk id="15" creationId="{00000000-0000-0000-0000-000000000000}"/>
          </ac:spMkLst>
        </pc:spChg>
        <pc:spChg chg="add mod">
          <ac:chgData name="Johan Artemio Muñoz Cavero" userId="S::uti.erp01@pais.gob.pe::ee18b53a-d464-42c0-9abe-6ca8a3131c22" providerId="AD" clId="Web-{E8FC7AD4-091D-2725-DF2B-C1510B7821C0}" dt="2022-04-28T20:36:45.330" v="1146" actId="20577"/>
          <ac:spMkLst>
            <pc:docMk/>
            <pc:sldMk cId="749170597" sldId="266"/>
            <ac:spMk id="16" creationId="{F9586F62-0A0D-E3C6-6357-2D413267A117}"/>
          </ac:spMkLst>
        </pc:spChg>
        <pc:spChg chg="add mod">
          <ac:chgData name="Johan Artemio Muñoz Cavero" userId="S::uti.erp01@pais.gob.pe::ee18b53a-d464-42c0-9abe-6ca8a3131c22" providerId="AD" clId="Web-{E8FC7AD4-091D-2725-DF2B-C1510B7821C0}" dt="2022-04-28T20:34:00.919" v="1126" actId="1076"/>
          <ac:spMkLst>
            <pc:docMk/>
            <pc:sldMk cId="749170597" sldId="266"/>
            <ac:spMk id="17" creationId="{C77E7A79-2C58-8766-C949-161E08976304}"/>
          </ac:spMkLst>
        </pc:spChg>
        <pc:spChg chg="add mod">
          <ac:chgData name="Johan Artemio Muñoz Cavero" userId="S::uti.erp01@pais.gob.pe::ee18b53a-d464-42c0-9abe-6ca8a3131c22" providerId="AD" clId="Web-{E8FC7AD4-091D-2725-DF2B-C1510B7821C0}" dt="2022-04-28T20:33:39.918" v="1121" actId="14100"/>
          <ac:spMkLst>
            <pc:docMk/>
            <pc:sldMk cId="749170597" sldId="266"/>
            <ac:spMk id="18" creationId="{0F41B32E-4D8B-0688-DA7F-79838C09BDAB}"/>
          </ac:spMkLst>
        </pc:spChg>
        <pc:spChg chg="add del mod">
          <ac:chgData name="Johan Artemio Muñoz Cavero" userId="S::uti.erp01@pais.gob.pe::ee18b53a-d464-42c0-9abe-6ca8a3131c22" providerId="AD" clId="Web-{E8FC7AD4-091D-2725-DF2B-C1510B7821C0}" dt="2022-04-28T21:10:50.904" v="1734"/>
          <ac:spMkLst>
            <pc:docMk/>
            <pc:sldMk cId="749170597" sldId="266"/>
            <ac:spMk id="20" creationId="{CC021808-0639-E30E-3602-E17F294F7339}"/>
          </ac:spMkLst>
        </pc:spChg>
        <pc:picChg chg="add mod">
          <ac:chgData name="Johan Artemio Muñoz Cavero" userId="S::uti.erp01@pais.gob.pe::ee18b53a-d464-42c0-9abe-6ca8a3131c22" providerId="AD" clId="Web-{E8FC7AD4-091D-2725-DF2B-C1510B7821C0}" dt="2022-04-28T20:33:53.591" v="1124" actId="1076"/>
          <ac:picMkLst>
            <pc:docMk/>
            <pc:sldMk cId="749170597" sldId="266"/>
            <ac:picMk id="2" creationId="{479C261B-CF32-D514-02DD-F9EEA1BCDA85}"/>
          </ac:picMkLst>
        </pc:picChg>
        <pc:picChg chg="del">
          <ac:chgData name="Johan Artemio Muñoz Cavero" userId="S::uti.erp01@pais.gob.pe::ee18b53a-d464-42c0-9abe-6ca8a3131c22" providerId="AD" clId="Web-{E8FC7AD4-091D-2725-DF2B-C1510B7821C0}" dt="2022-04-28T17:48:14.798" v="894"/>
          <ac:picMkLst>
            <pc:docMk/>
            <pc:sldMk cId="749170597" sldId="266"/>
            <ac:picMk id="2" creationId="{F3A7BAEC-A7A8-DEBF-CB45-7F4C65B90D42}"/>
          </ac:picMkLst>
        </pc:picChg>
        <pc:picChg chg="add mod">
          <ac:chgData name="Johan Artemio Muñoz Cavero" userId="S::uti.erp01@pais.gob.pe::ee18b53a-d464-42c0-9abe-6ca8a3131c22" providerId="AD" clId="Web-{E8FC7AD4-091D-2725-DF2B-C1510B7821C0}" dt="2022-04-28T20:33:58.372" v="1125" actId="1076"/>
          <ac:picMkLst>
            <pc:docMk/>
            <pc:sldMk cId="749170597" sldId="266"/>
            <ac:picMk id="3" creationId="{DBDA1039-E8C5-083F-9C4B-2BA8D4B96C34}"/>
          </ac:picMkLst>
        </pc:picChg>
        <pc:picChg chg="del">
          <ac:chgData name="Johan Artemio Muñoz Cavero" userId="S::uti.erp01@pais.gob.pe::ee18b53a-d464-42c0-9abe-6ca8a3131c22" providerId="AD" clId="Web-{E8FC7AD4-091D-2725-DF2B-C1510B7821C0}" dt="2022-04-28T17:48:16.892" v="895"/>
          <ac:picMkLst>
            <pc:docMk/>
            <pc:sldMk cId="749170597" sldId="266"/>
            <ac:picMk id="3" creationId="{DD62148E-40F7-28A7-0789-4AE52B5FC1FF}"/>
          </ac:picMkLst>
        </pc:picChg>
        <pc:picChg chg="add mod modCrop">
          <ac:chgData name="Johan Artemio Muñoz Cavero" userId="S::uti.erp01@pais.gob.pe::ee18b53a-d464-42c0-9abe-6ca8a3131c22" providerId="AD" clId="Web-{E8FC7AD4-091D-2725-DF2B-C1510B7821C0}" dt="2022-04-28T20:33:50.512" v="1123" actId="1076"/>
          <ac:picMkLst>
            <pc:docMk/>
            <pc:sldMk cId="749170597" sldId="266"/>
            <ac:picMk id="13" creationId="{D90A3037-719A-4348-E66B-DB874059F967}"/>
          </ac:picMkLst>
        </pc:picChg>
      </pc:sldChg>
      <pc:sldChg chg="addSp delSp modSp add replId">
        <pc:chgData name="Johan Artemio Muñoz Cavero" userId="S::uti.erp01@pais.gob.pe::ee18b53a-d464-42c0-9abe-6ca8a3131c22" providerId="AD" clId="Web-{E8FC7AD4-091D-2725-DF2B-C1510B7821C0}" dt="2022-04-28T21:10:59.341" v="1735"/>
        <pc:sldMkLst>
          <pc:docMk/>
          <pc:sldMk cId="1089617692" sldId="267"/>
        </pc:sldMkLst>
        <pc:spChg chg="add del mod">
          <ac:chgData name="Johan Artemio Muñoz Cavero" userId="S::uti.erp01@pais.gob.pe::ee18b53a-d464-42c0-9abe-6ca8a3131c22" providerId="AD" clId="Web-{E8FC7AD4-091D-2725-DF2B-C1510B7821C0}" dt="2022-04-28T21:10:59.341" v="1735"/>
          <ac:spMkLst>
            <pc:docMk/>
            <pc:sldMk cId="1089617692" sldId="267"/>
            <ac:spMk id="3" creationId="{F15163AE-5381-8B3A-C5CA-0D81454F5003}"/>
          </ac:spMkLst>
        </pc:spChg>
        <pc:spChg chg="del">
          <ac:chgData name="Johan Artemio Muñoz Cavero" userId="S::uti.erp01@pais.gob.pe::ee18b53a-d464-42c0-9abe-6ca8a3131c22" providerId="AD" clId="Web-{E8FC7AD4-091D-2725-DF2B-C1510B7821C0}" dt="2022-04-28T21:10:06.715" v="1727"/>
          <ac:spMkLst>
            <pc:docMk/>
            <pc:sldMk cId="1089617692" sldId="267"/>
            <ac:spMk id="12" creationId="{00000000-0000-0000-0000-000000000000}"/>
          </ac:spMkLst>
        </pc:spChg>
        <pc:spChg chg="mod">
          <ac:chgData name="Johan Artemio Muñoz Cavero" userId="S::uti.erp01@pais.gob.pe::ee18b53a-d464-42c0-9abe-6ca8a3131c22" providerId="AD" clId="Web-{E8FC7AD4-091D-2725-DF2B-C1510B7821C0}" dt="2022-04-28T19:43:18.272" v="994" actId="20577"/>
          <ac:spMkLst>
            <pc:docMk/>
            <pc:sldMk cId="1089617692" sldId="267"/>
            <ac:spMk id="15" creationId="{00000000-0000-0000-0000-000000000000}"/>
          </ac:spMkLst>
        </pc:spChg>
      </pc:sldChg>
      <pc:sldChg chg="addSp delSp modSp add replId">
        <pc:chgData name="Johan Artemio Muñoz Cavero" userId="S::uti.erp01@pais.gob.pe::ee18b53a-d464-42c0-9abe-6ca8a3131c22" providerId="AD" clId="Web-{E8FC7AD4-091D-2725-DF2B-C1510B7821C0}" dt="2022-04-28T21:11:09.451" v="1736"/>
        <pc:sldMkLst>
          <pc:docMk/>
          <pc:sldMk cId="320795094" sldId="268"/>
        </pc:sldMkLst>
        <pc:spChg chg="del">
          <ac:chgData name="Johan Artemio Muñoz Cavero" userId="S::uti.erp01@pais.gob.pe::ee18b53a-d464-42c0-9abe-6ca8a3131c22" providerId="AD" clId="Web-{E8FC7AD4-091D-2725-DF2B-C1510B7821C0}" dt="2022-04-28T21:10:09.262" v="1728"/>
          <ac:spMkLst>
            <pc:docMk/>
            <pc:sldMk cId="320795094" sldId="268"/>
            <ac:spMk id="12" creationId="{00000000-0000-0000-0000-000000000000}"/>
          </ac:spMkLst>
        </pc:spChg>
        <pc:spChg chg="mod">
          <ac:chgData name="Johan Artemio Muñoz Cavero" userId="S::uti.erp01@pais.gob.pe::ee18b53a-d464-42c0-9abe-6ca8a3131c22" providerId="AD" clId="Web-{E8FC7AD4-091D-2725-DF2B-C1510B7821C0}" dt="2022-04-28T20:47:05.894" v="1206" actId="20577"/>
          <ac:spMkLst>
            <pc:docMk/>
            <pc:sldMk cId="320795094" sldId="268"/>
            <ac:spMk id="15" creationId="{00000000-0000-0000-0000-000000000000}"/>
          </ac:spMkLst>
        </pc:spChg>
        <pc:spChg chg="add mod">
          <ac:chgData name="Johan Artemio Muñoz Cavero" userId="S::uti.erp01@pais.gob.pe::ee18b53a-d464-42c0-9abe-6ca8a3131c22" providerId="AD" clId="Web-{E8FC7AD4-091D-2725-DF2B-C1510B7821C0}" dt="2022-04-28T21:07:47.539" v="1683" actId="20577"/>
          <ac:spMkLst>
            <pc:docMk/>
            <pc:sldMk cId="320795094" sldId="268"/>
            <ac:spMk id="18" creationId="{949457F1-B005-CC78-B75E-7FA840BED07E}"/>
          </ac:spMkLst>
        </pc:spChg>
        <pc:spChg chg="add mod">
          <ac:chgData name="Johan Artemio Muñoz Cavero" userId="S::uti.erp01@pais.gob.pe::ee18b53a-d464-42c0-9abe-6ca8a3131c22" providerId="AD" clId="Web-{E8FC7AD4-091D-2725-DF2B-C1510B7821C0}" dt="2022-04-28T21:09:06.698" v="1719" actId="20577"/>
          <ac:spMkLst>
            <pc:docMk/>
            <pc:sldMk cId="320795094" sldId="268"/>
            <ac:spMk id="19" creationId="{A3C38A7E-039A-F740-B0E3-AFBDAB1C449F}"/>
          </ac:spMkLst>
        </pc:spChg>
        <pc:spChg chg="add del mod">
          <ac:chgData name="Johan Artemio Muñoz Cavero" userId="S::uti.erp01@pais.gob.pe::ee18b53a-d464-42c0-9abe-6ca8a3131c22" providerId="AD" clId="Web-{E8FC7AD4-091D-2725-DF2B-C1510B7821C0}" dt="2022-04-28T21:11:09.451" v="1736"/>
          <ac:spMkLst>
            <pc:docMk/>
            <pc:sldMk cId="320795094" sldId="268"/>
            <ac:spMk id="21" creationId="{3C4B4BB2-41CC-5514-1B6F-8A2CCEDBDCE6}"/>
          </ac:spMkLst>
        </pc:spChg>
        <pc:picChg chg="add mod">
          <ac:chgData name="Johan Artemio Muñoz Cavero" userId="S::uti.erp01@pais.gob.pe::ee18b53a-d464-42c0-9abe-6ca8a3131c22" providerId="AD" clId="Web-{E8FC7AD4-091D-2725-DF2B-C1510B7821C0}" dt="2022-04-28T21:07:18.007" v="1679" actId="1076"/>
          <ac:picMkLst>
            <pc:docMk/>
            <pc:sldMk cId="320795094" sldId="268"/>
            <ac:picMk id="2" creationId="{7E40A63E-A997-FFFA-8A1D-A39DC67181C5}"/>
          </ac:picMkLst>
        </pc:picChg>
        <pc:picChg chg="add del mod modCrop">
          <ac:chgData name="Johan Artemio Muñoz Cavero" userId="S::uti.erp01@pais.gob.pe::ee18b53a-d464-42c0-9abe-6ca8a3131c22" providerId="AD" clId="Web-{E8FC7AD4-091D-2725-DF2B-C1510B7821C0}" dt="2022-04-28T20:44:50.172" v="1171"/>
          <ac:picMkLst>
            <pc:docMk/>
            <pc:sldMk cId="320795094" sldId="268"/>
            <ac:picMk id="3" creationId="{D7AC54D4-9848-6B43-68F8-4A8099D05869}"/>
          </ac:picMkLst>
        </pc:picChg>
        <pc:picChg chg="add mod">
          <ac:chgData name="Johan Artemio Muñoz Cavero" userId="S::uti.erp01@pais.gob.pe::ee18b53a-d464-42c0-9abe-6ca8a3131c22" providerId="AD" clId="Web-{E8FC7AD4-091D-2725-DF2B-C1510B7821C0}" dt="2022-04-28T20:46:45.910" v="1199" actId="1076"/>
          <ac:picMkLst>
            <pc:docMk/>
            <pc:sldMk cId="320795094" sldId="268"/>
            <ac:picMk id="13" creationId="{EC2A0B0C-88F4-F7BF-9A38-B8D0E28274F6}"/>
          </ac:picMkLst>
        </pc:picChg>
        <pc:picChg chg="add mod">
          <ac:chgData name="Johan Artemio Muñoz Cavero" userId="S::uti.erp01@pais.gob.pe::ee18b53a-d464-42c0-9abe-6ca8a3131c22" providerId="AD" clId="Web-{E8FC7AD4-091D-2725-DF2B-C1510B7821C0}" dt="2022-04-28T21:07:16.788" v="1678" actId="1076"/>
          <ac:picMkLst>
            <pc:docMk/>
            <pc:sldMk cId="320795094" sldId="268"/>
            <ac:picMk id="14" creationId="{AA6B8E6E-6C3B-9CE0-5E66-8C19CACD4570}"/>
          </ac:picMkLst>
        </pc:picChg>
        <pc:picChg chg="add mod">
          <ac:chgData name="Johan Artemio Muñoz Cavero" userId="S::uti.erp01@pais.gob.pe::ee18b53a-d464-42c0-9abe-6ca8a3131c22" providerId="AD" clId="Web-{E8FC7AD4-091D-2725-DF2B-C1510B7821C0}" dt="2022-04-28T20:46:48.238" v="1200" actId="1076"/>
          <ac:picMkLst>
            <pc:docMk/>
            <pc:sldMk cId="320795094" sldId="268"/>
            <ac:picMk id="16" creationId="{99CEA10D-F509-117E-8183-BF5877642343}"/>
          </ac:picMkLst>
        </pc:picChg>
      </pc:sldChg>
      <pc:sldChg chg="addSp delSp modSp add replId">
        <pc:chgData name="Johan Artemio Muñoz Cavero" userId="S::uti.erp01@pais.gob.pe::ee18b53a-d464-42c0-9abe-6ca8a3131c22" providerId="AD" clId="Web-{E8FC7AD4-091D-2725-DF2B-C1510B7821C0}" dt="2022-04-28T21:11:13.889" v="1737"/>
        <pc:sldMkLst>
          <pc:docMk/>
          <pc:sldMk cId="3150153816" sldId="269"/>
        </pc:sldMkLst>
        <pc:spChg chg="add del mod">
          <ac:chgData name="Johan Artemio Muñoz Cavero" userId="S::uti.erp01@pais.gob.pe::ee18b53a-d464-42c0-9abe-6ca8a3131c22" providerId="AD" clId="Web-{E8FC7AD4-091D-2725-DF2B-C1510B7821C0}" dt="2022-04-28T21:11:13.889" v="1737"/>
          <ac:spMkLst>
            <pc:docMk/>
            <pc:sldMk cId="3150153816" sldId="269"/>
            <ac:spMk id="3" creationId="{642625F9-6D72-60DE-599E-3BFED22CBF6B}"/>
          </ac:spMkLst>
        </pc:spChg>
        <pc:spChg chg="del">
          <ac:chgData name="Johan Artemio Muñoz Cavero" userId="S::uti.erp01@pais.gob.pe::ee18b53a-d464-42c0-9abe-6ca8a3131c22" providerId="AD" clId="Web-{E8FC7AD4-091D-2725-DF2B-C1510B7821C0}" dt="2022-04-28T21:10:11.793" v="1729"/>
          <ac:spMkLst>
            <pc:docMk/>
            <pc:sldMk cId="3150153816" sldId="269"/>
            <ac:spMk id="12" creationId="{00000000-0000-0000-0000-000000000000}"/>
          </ac:spMkLst>
        </pc:spChg>
        <pc:spChg chg="mod">
          <ac:chgData name="Johan Artemio Muñoz Cavero" userId="S::uti.erp01@pais.gob.pe::ee18b53a-d464-42c0-9abe-6ca8a3131c22" providerId="AD" clId="Web-{E8FC7AD4-091D-2725-DF2B-C1510B7821C0}" dt="2022-04-28T19:43:51.148" v="1013" actId="20577"/>
          <ac:spMkLst>
            <pc:docMk/>
            <pc:sldMk cId="3150153816" sldId="269"/>
            <ac:spMk id="15" creationId="{00000000-0000-0000-0000-000000000000}"/>
          </ac:spMkLst>
        </pc:spChg>
      </pc:sldChg>
      <pc:sldChg chg="addSp delSp modSp add replId">
        <pc:chgData name="Johan Artemio Muñoz Cavero" userId="S::uti.erp01@pais.gob.pe::ee18b53a-d464-42c0-9abe-6ca8a3131c22" providerId="AD" clId="Web-{E8FC7AD4-091D-2725-DF2B-C1510B7821C0}" dt="2022-04-28T21:11:18.123" v="1738"/>
        <pc:sldMkLst>
          <pc:docMk/>
          <pc:sldMk cId="3379461724" sldId="270"/>
        </pc:sldMkLst>
        <pc:spChg chg="add del mod">
          <ac:chgData name="Johan Artemio Muñoz Cavero" userId="S::uti.erp01@pais.gob.pe::ee18b53a-d464-42c0-9abe-6ca8a3131c22" providerId="AD" clId="Web-{E8FC7AD4-091D-2725-DF2B-C1510B7821C0}" dt="2022-04-28T21:11:18.123" v="1738"/>
          <ac:spMkLst>
            <pc:docMk/>
            <pc:sldMk cId="3379461724" sldId="270"/>
            <ac:spMk id="3" creationId="{726EC0AC-9041-DB90-FBC6-07846BDF8B13}"/>
          </ac:spMkLst>
        </pc:spChg>
        <pc:spChg chg="del">
          <ac:chgData name="Johan Artemio Muñoz Cavero" userId="S::uti.erp01@pais.gob.pe::ee18b53a-d464-42c0-9abe-6ca8a3131c22" providerId="AD" clId="Web-{E8FC7AD4-091D-2725-DF2B-C1510B7821C0}" dt="2022-04-28T21:10:14.715" v="1730"/>
          <ac:spMkLst>
            <pc:docMk/>
            <pc:sldMk cId="3379461724" sldId="270"/>
            <ac:spMk id="12" creationId="{00000000-0000-0000-0000-000000000000}"/>
          </ac:spMkLst>
        </pc:spChg>
        <pc:spChg chg="mod">
          <ac:chgData name="Johan Artemio Muñoz Cavero" userId="S::uti.erp01@pais.gob.pe::ee18b53a-d464-42c0-9abe-6ca8a3131c22" providerId="AD" clId="Web-{E8FC7AD4-091D-2725-DF2B-C1510B7821C0}" dt="2022-04-28T19:44:25.571" v="1048" actId="20577"/>
          <ac:spMkLst>
            <pc:docMk/>
            <pc:sldMk cId="3379461724" sldId="270"/>
            <ac:spMk id="15" creationId="{00000000-0000-0000-0000-000000000000}"/>
          </ac:spMkLst>
        </pc:spChg>
      </pc:sldChg>
      <pc:sldChg chg="addSp delSp modSp add replId">
        <pc:chgData name="Johan Artemio Muñoz Cavero" userId="S::uti.erp01@pais.gob.pe::ee18b53a-d464-42c0-9abe-6ca8a3131c22" providerId="AD" clId="Web-{E8FC7AD4-091D-2725-DF2B-C1510B7821C0}" dt="2022-04-28T21:11:21.045" v="1739"/>
        <pc:sldMkLst>
          <pc:docMk/>
          <pc:sldMk cId="689087524" sldId="271"/>
        </pc:sldMkLst>
        <pc:spChg chg="add del mod">
          <ac:chgData name="Johan Artemio Muñoz Cavero" userId="S::uti.erp01@pais.gob.pe::ee18b53a-d464-42c0-9abe-6ca8a3131c22" providerId="AD" clId="Web-{E8FC7AD4-091D-2725-DF2B-C1510B7821C0}" dt="2022-04-28T21:11:21.045" v="1739"/>
          <ac:spMkLst>
            <pc:docMk/>
            <pc:sldMk cId="689087524" sldId="271"/>
            <ac:spMk id="3" creationId="{4C292D4A-FC64-B97B-2CC4-D53452B7672C}"/>
          </ac:spMkLst>
        </pc:spChg>
        <pc:spChg chg="del">
          <ac:chgData name="Johan Artemio Muñoz Cavero" userId="S::uti.erp01@pais.gob.pe::ee18b53a-d464-42c0-9abe-6ca8a3131c22" providerId="AD" clId="Web-{E8FC7AD4-091D-2725-DF2B-C1510B7821C0}" dt="2022-04-28T21:10:18.153" v="1731"/>
          <ac:spMkLst>
            <pc:docMk/>
            <pc:sldMk cId="689087524" sldId="271"/>
            <ac:spMk id="12" creationId="{00000000-0000-0000-0000-000000000000}"/>
          </ac:spMkLst>
        </pc:spChg>
        <pc:spChg chg="mod">
          <ac:chgData name="Johan Artemio Muñoz Cavero" userId="S::uti.erp01@pais.gob.pe::ee18b53a-d464-42c0-9abe-6ca8a3131c22" providerId="AD" clId="Web-{E8FC7AD4-091D-2725-DF2B-C1510B7821C0}" dt="2022-04-28T19:44:39.524" v="1054" actId="20577"/>
          <ac:spMkLst>
            <pc:docMk/>
            <pc:sldMk cId="689087524" sldId="271"/>
            <ac:spMk id="15" creationId="{00000000-0000-0000-0000-000000000000}"/>
          </ac:spMkLst>
        </pc:spChg>
      </pc:sldChg>
      <pc:sldChg chg="add replId">
        <pc:chgData name="Johan Artemio Muñoz Cavero" userId="S::uti.erp01@pais.gob.pe::ee18b53a-d464-42c0-9abe-6ca8a3131c22" providerId="AD" clId="Web-{E8FC7AD4-091D-2725-DF2B-C1510B7821C0}" dt="2022-04-28T21:14:44.207" v="1740"/>
        <pc:sldMkLst>
          <pc:docMk/>
          <pc:sldMk cId="3950705457" sldId="272"/>
        </pc:sldMkLst>
      </pc:sldChg>
    </pc:docChg>
  </pc:docChgLst>
  <pc:docChgLst>
    <pc:chgData name="Johan Artemio Muñoz Cavero" userId="S::uti.erp01@pais.gob.pe::ee18b53a-d464-42c0-9abe-6ca8a3131c22" providerId="AD" clId="Web-{418CD7D1-32BF-9C2F-0955-08F3378A08F7}"/>
    <pc:docChg chg="modSld">
      <pc:chgData name="Johan Artemio Muñoz Cavero" userId="S::uti.erp01@pais.gob.pe::ee18b53a-d464-42c0-9abe-6ca8a3131c22" providerId="AD" clId="Web-{418CD7D1-32BF-9C2F-0955-08F3378A08F7}" dt="2022-04-30T23:20:42.246" v="2" actId="1076"/>
      <pc:docMkLst>
        <pc:docMk/>
      </pc:docMkLst>
      <pc:sldChg chg="modSp">
        <pc:chgData name="Johan Artemio Muñoz Cavero" userId="S::uti.erp01@pais.gob.pe::ee18b53a-d464-42c0-9abe-6ca8a3131c22" providerId="AD" clId="Web-{418CD7D1-32BF-9C2F-0955-08F3378A08F7}" dt="2022-04-30T23:20:18.495" v="0" actId="1076"/>
        <pc:sldMkLst>
          <pc:docMk/>
          <pc:sldMk cId="1277267075" sldId="263"/>
        </pc:sldMkLst>
        <pc:spChg chg="mod">
          <ac:chgData name="Johan Artemio Muñoz Cavero" userId="S::uti.erp01@pais.gob.pe::ee18b53a-d464-42c0-9abe-6ca8a3131c22" providerId="AD" clId="Web-{418CD7D1-32BF-9C2F-0955-08F3378A08F7}" dt="2022-04-30T23:20:18.495" v="0" actId="1076"/>
          <ac:spMkLst>
            <pc:docMk/>
            <pc:sldMk cId="1277267075" sldId="263"/>
            <ac:spMk id="15" creationId="{00000000-0000-0000-0000-000000000000}"/>
          </ac:spMkLst>
        </pc:spChg>
      </pc:sldChg>
      <pc:sldChg chg="modSp">
        <pc:chgData name="Johan Artemio Muñoz Cavero" userId="S::uti.erp01@pais.gob.pe::ee18b53a-d464-42c0-9abe-6ca8a3131c22" providerId="AD" clId="Web-{418CD7D1-32BF-9C2F-0955-08F3378A08F7}" dt="2022-04-30T23:20:42.246" v="2" actId="1076"/>
        <pc:sldMkLst>
          <pc:docMk/>
          <pc:sldMk cId="749170597" sldId="266"/>
        </pc:sldMkLst>
        <pc:spChg chg="mod">
          <ac:chgData name="Johan Artemio Muñoz Cavero" userId="S::uti.erp01@pais.gob.pe::ee18b53a-d464-42c0-9abe-6ca8a3131c22" providerId="AD" clId="Web-{418CD7D1-32BF-9C2F-0955-08F3378A08F7}" dt="2022-04-30T23:20:42.230" v="1" actId="1076"/>
          <ac:spMkLst>
            <pc:docMk/>
            <pc:sldMk cId="749170597" sldId="266"/>
            <ac:spMk id="15" creationId="{00000000-0000-0000-0000-000000000000}"/>
          </ac:spMkLst>
        </pc:spChg>
        <pc:spChg chg="mod">
          <ac:chgData name="Johan Artemio Muñoz Cavero" userId="S::uti.erp01@pais.gob.pe::ee18b53a-d464-42c0-9abe-6ca8a3131c22" providerId="AD" clId="Web-{418CD7D1-32BF-9C2F-0955-08F3378A08F7}" dt="2022-04-30T23:20:42.246" v="2" actId="1076"/>
          <ac:spMkLst>
            <pc:docMk/>
            <pc:sldMk cId="749170597" sldId="266"/>
            <ac:spMk id="16" creationId="{F9586F62-0A0D-E3C6-6357-2D413267A117}"/>
          </ac:spMkLst>
        </pc:spChg>
      </pc:sldChg>
    </pc:docChg>
  </pc:docChgLst>
  <pc:docChgLst>
    <pc:chgData name="Johan Artemio Muñoz Cavero" userId="S::uti.erp01@pais.gob.pe::ee18b53a-d464-42c0-9abe-6ca8a3131c22" providerId="AD" clId="Web-{AB0416CC-DE62-638C-F4DA-0B340C13BD66}"/>
    <pc:docChg chg="addSld delSld modSld sldOrd">
      <pc:chgData name="Johan Artemio Muñoz Cavero" userId="S::uti.erp01@pais.gob.pe::ee18b53a-d464-42c0-9abe-6ca8a3131c22" providerId="AD" clId="Web-{AB0416CC-DE62-638C-F4DA-0B340C13BD66}" dt="2022-06-02T01:46:47.834" v="3222" actId="1076"/>
      <pc:docMkLst>
        <pc:docMk/>
      </pc:docMkLst>
      <pc:sldChg chg="addSp delSp modSp del">
        <pc:chgData name="Johan Artemio Muñoz Cavero" userId="S::uti.erp01@pais.gob.pe::ee18b53a-d464-42c0-9abe-6ca8a3131c22" providerId="AD" clId="Web-{AB0416CC-DE62-638C-F4DA-0B340C13BD66}" dt="2022-06-01T21:43:19.511" v="3168"/>
        <pc:sldMkLst>
          <pc:docMk/>
          <pc:sldMk cId="3825050870" sldId="256"/>
        </pc:sldMkLst>
        <pc:spChg chg="mod">
          <ac:chgData name="Johan Artemio Muñoz Cavero" userId="S::uti.erp01@pais.gob.pe::ee18b53a-d464-42c0-9abe-6ca8a3131c22" providerId="AD" clId="Web-{AB0416CC-DE62-638C-F4DA-0B340C13BD66}" dt="2022-06-01T16:17:13.803" v="511"/>
          <ac:spMkLst>
            <pc:docMk/>
            <pc:sldMk cId="3825050870" sldId="256"/>
            <ac:spMk id="4" creationId="{00000000-0000-0000-0000-000000000000}"/>
          </ac:spMkLst>
        </pc:spChg>
        <pc:spChg chg="add del">
          <ac:chgData name="Johan Artemio Muñoz Cavero" userId="S::uti.erp01@pais.gob.pe::ee18b53a-d464-42c0-9abe-6ca8a3131c22" providerId="AD" clId="Web-{AB0416CC-DE62-638C-F4DA-0B340C13BD66}" dt="2022-06-01T16:19:33.152" v="513"/>
          <ac:spMkLst>
            <pc:docMk/>
            <pc:sldMk cId="3825050870" sldId="256"/>
            <ac:spMk id="18" creationId="{383F6618-6088-C441-A2C1-82868C253A4D}"/>
          </ac:spMkLst>
        </pc:spChg>
      </pc:sldChg>
      <pc:sldChg chg="modSp">
        <pc:chgData name="Johan Artemio Muñoz Cavero" userId="S::uti.erp01@pais.gob.pe::ee18b53a-d464-42c0-9abe-6ca8a3131c22" providerId="AD" clId="Web-{AB0416CC-DE62-638C-F4DA-0B340C13BD66}" dt="2022-06-01T16:04:23.090" v="8" actId="20577"/>
        <pc:sldMkLst>
          <pc:docMk/>
          <pc:sldMk cId="2605073224" sldId="258"/>
        </pc:sldMkLst>
        <pc:spChg chg="mod">
          <ac:chgData name="Johan Artemio Muñoz Cavero" userId="S::uti.erp01@pais.gob.pe::ee18b53a-d464-42c0-9abe-6ca8a3131c22" providerId="AD" clId="Web-{AB0416CC-DE62-638C-F4DA-0B340C13BD66}" dt="2022-06-01T16:04:23.090" v="8" actId="20577"/>
          <ac:spMkLst>
            <pc:docMk/>
            <pc:sldMk cId="2605073224" sldId="258"/>
            <ac:spMk id="2" creationId="{00000000-0000-0000-0000-000000000000}"/>
          </ac:spMkLst>
        </pc:spChg>
      </pc:sldChg>
      <pc:sldChg chg="addSp delSp modSp">
        <pc:chgData name="Johan Artemio Muñoz Cavero" userId="S::uti.erp01@pais.gob.pe::ee18b53a-d464-42c0-9abe-6ca8a3131c22" providerId="AD" clId="Web-{AB0416CC-DE62-638C-F4DA-0B340C13BD66}" dt="2022-06-01T19:21:47.712" v="974" actId="20577"/>
        <pc:sldMkLst>
          <pc:docMk/>
          <pc:sldMk cId="1277267075" sldId="263"/>
        </pc:sldMkLst>
        <pc:spChg chg="mod">
          <ac:chgData name="Johan Artemio Muñoz Cavero" userId="S::uti.erp01@pais.gob.pe::ee18b53a-d464-42c0-9abe-6ca8a3131c22" providerId="AD" clId="Web-{AB0416CC-DE62-638C-F4DA-0B340C13BD66}" dt="2022-06-01T19:21:47.712" v="974" actId="20577"/>
          <ac:spMkLst>
            <pc:docMk/>
            <pc:sldMk cId="1277267075" sldId="263"/>
            <ac:spMk id="4" creationId="{00000000-0000-0000-0000-000000000000}"/>
          </ac:spMkLst>
        </pc:spChg>
        <pc:spChg chg="mod">
          <ac:chgData name="Johan Artemio Muñoz Cavero" userId="S::uti.erp01@pais.gob.pe::ee18b53a-d464-42c0-9abe-6ca8a3131c22" providerId="AD" clId="Web-{AB0416CC-DE62-638C-F4DA-0B340C13BD66}" dt="2022-06-01T19:19:07.286" v="904" actId="20577"/>
          <ac:spMkLst>
            <pc:docMk/>
            <pc:sldMk cId="1277267075" sldId="263"/>
            <ac:spMk id="15" creationId="{00000000-0000-0000-0000-000000000000}"/>
          </ac:spMkLst>
        </pc:spChg>
        <pc:picChg chg="del">
          <ac:chgData name="Johan Artemio Muñoz Cavero" userId="S::uti.erp01@pais.gob.pe::ee18b53a-d464-42c0-9abe-6ca8a3131c22" providerId="AD" clId="Web-{AB0416CC-DE62-638C-F4DA-0B340C13BD66}" dt="2022-06-01T16:31:29.223" v="748"/>
          <ac:picMkLst>
            <pc:docMk/>
            <pc:sldMk cId="1277267075" sldId="263"/>
            <ac:picMk id="2" creationId="{F3A7BAEC-A7A8-DEBF-CB45-7F4C65B90D42}"/>
          </ac:picMkLst>
        </pc:picChg>
        <pc:picChg chg="del">
          <ac:chgData name="Johan Artemio Muñoz Cavero" userId="S::uti.erp01@pais.gob.pe::ee18b53a-d464-42c0-9abe-6ca8a3131c22" providerId="AD" clId="Web-{AB0416CC-DE62-638C-F4DA-0B340C13BD66}" dt="2022-06-01T16:31:30.848" v="749"/>
          <ac:picMkLst>
            <pc:docMk/>
            <pc:sldMk cId="1277267075" sldId="263"/>
            <ac:picMk id="3" creationId="{DD62148E-40F7-28A7-0789-4AE52B5FC1FF}"/>
          </ac:picMkLst>
        </pc:picChg>
        <pc:picChg chg="add mod">
          <ac:chgData name="Johan Artemio Muñoz Cavero" userId="S::uti.erp01@pais.gob.pe::ee18b53a-d464-42c0-9abe-6ca8a3131c22" providerId="AD" clId="Web-{AB0416CC-DE62-638C-F4DA-0B340C13BD66}" dt="2022-06-01T16:35:54.107" v="764" actId="1076"/>
          <ac:picMkLst>
            <pc:docMk/>
            <pc:sldMk cId="1277267075" sldId="263"/>
            <ac:picMk id="12" creationId="{387FAB43-86E7-7DF0-37E9-B2A229A32B3C}"/>
          </ac:picMkLst>
        </pc:picChg>
        <pc:picChg chg="add mod">
          <ac:chgData name="Johan Artemio Muñoz Cavero" userId="S::uti.erp01@pais.gob.pe::ee18b53a-d464-42c0-9abe-6ca8a3131c22" providerId="AD" clId="Web-{AB0416CC-DE62-638C-F4DA-0B340C13BD66}" dt="2022-06-01T16:35:54.138" v="765" actId="1076"/>
          <ac:picMkLst>
            <pc:docMk/>
            <pc:sldMk cId="1277267075" sldId="263"/>
            <ac:picMk id="13" creationId="{BB2A05D6-FE53-8AA2-DD89-32BC687513DE}"/>
          </ac:picMkLst>
        </pc:picChg>
        <pc:picChg chg="add mod">
          <ac:chgData name="Johan Artemio Muñoz Cavero" userId="S::uti.erp01@pais.gob.pe::ee18b53a-d464-42c0-9abe-6ca8a3131c22" providerId="AD" clId="Web-{AB0416CC-DE62-638C-F4DA-0B340C13BD66}" dt="2022-06-01T16:35:54.169" v="766" actId="1076"/>
          <ac:picMkLst>
            <pc:docMk/>
            <pc:sldMk cId="1277267075" sldId="263"/>
            <ac:picMk id="14" creationId="{3D750BFC-A9A9-02C1-FFD0-38103B4FAD9B}"/>
          </ac:picMkLst>
        </pc:picChg>
      </pc:sldChg>
      <pc:sldChg chg="del">
        <pc:chgData name="Johan Artemio Muñoz Cavero" userId="S::uti.erp01@pais.gob.pe::ee18b53a-d464-42c0-9abe-6ca8a3131c22" providerId="AD" clId="Web-{AB0416CC-DE62-638C-F4DA-0B340C13BD66}" dt="2022-06-01T16:14:58.799" v="450"/>
        <pc:sldMkLst>
          <pc:docMk/>
          <pc:sldMk cId="3547348650" sldId="265"/>
        </pc:sldMkLst>
      </pc:sldChg>
      <pc:sldChg chg="del">
        <pc:chgData name="Johan Artemio Muñoz Cavero" userId="S::uti.erp01@pais.gob.pe::ee18b53a-d464-42c0-9abe-6ca8a3131c22" providerId="AD" clId="Web-{AB0416CC-DE62-638C-F4DA-0B340C13BD66}" dt="2022-06-01T19:48:13.165" v="1221"/>
        <pc:sldMkLst>
          <pc:docMk/>
          <pc:sldMk cId="749170597" sldId="266"/>
        </pc:sldMkLst>
      </pc:sldChg>
      <pc:sldChg chg="del">
        <pc:chgData name="Johan Artemio Muñoz Cavero" userId="S::uti.erp01@pais.gob.pe::ee18b53a-d464-42c0-9abe-6ca8a3131c22" providerId="AD" clId="Web-{AB0416CC-DE62-638C-F4DA-0B340C13BD66}" dt="2022-06-01T19:48:14.821" v="1222"/>
        <pc:sldMkLst>
          <pc:docMk/>
          <pc:sldMk cId="320795094" sldId="268"/>
        </pc:sldMkLst>
      </pc:sldChg>
      <pc:sldChg chg="modSp">
        <pc:chgData name="Johan Artemio Muñoz Cavero" userId="S::uti.erp01@pais.gob.pe::ee18b53a-d464-42c0-9abe-6ca8a3131c22" providerId="AD" clId="Web-{AB0416CC-DE62-638C-F4DA-0B340C13BD66}" dt="2022-06-02T01:44:25.486" v="3209" actId="20577"/>
        <pc:sldMkLst>
          <pc:docMk/>
          <pc:sldMk cId="3950705457" sldId="272"/>
        </pc:sldMkLst>
        <pc:spChg chg="mod">
          <ac:chgData name="Johan Artemio Muñoz Cavero" userId="S::uti.erp01@pais.gob.pe::ee18b53a-d464-42c0-9abe-6ca8a3131c22" providerId="AD" clId="Web-{AB0416CC-DE62-638C-F4DA-0B340C13BD66}" dt="2022-06-02T01:44:25.486" v="3209" actId="20577"/>
          <ac:spMkLst>
            <pc:docMk/>
            <pc:sldMk cId="3950705457" sldId="272"/>
            <ac:spMk id="20" creationId="{76A5B749-CA83-EFCC-DA3E-054957FDFCE9}"/>
          </ac:spMkLst>
        </pc:spChg>
        <pc:spChg chg="mod">
          <ac:chgData name="Johan Artemio Muñoz Cavero" userId="S::uti.erp01@pais.gob.pe::ee18b53a-d464-42c0-9abe-6ca8a3131c22" providerId="AD" clId="Web-{AB0416CC-DE62-638C-F4DA-0B340C13BD66}" dt="2022-06-01T21:19:27.054" v="2461" actId="20577"/>
          <ac:spMkLst>
            <pc:docMk/>
            <pc:sldMk cId="3950705457" sldId="272"/>
            <ac:spMk id="21" creationId="{6110CC83-F12A-9CC7-9111-AACC29A64CBA}"/>
          </ac:spMkLst>
        </pc:spChg>
      </pc:sldChg>
      <pc:sldChg chg="addSp delSp modSp add replId">
        <pc:chgData name="Johan Artemio Muñoz Cavero" userId="S::uti.erp01@pais.gob.pe::ee18b53a-d464-42c0-9abe-6ca8a3131c22" providerId="AD" clId="Web-{AB0416CC-DE62-638C-F4DA-0B340C13BD66}" dt="2022-06-01T19:22:20.651" v="977" actId="20577"/>
        <pc:sldMkLst>
          <pc:docMk/>
          <pc:sldMk cId="2638705824" sldId="273"/>
        </pc:sldMkLst>
        <pc:spChg chg="mod">
          <ac:chgData name="Johan Artemio Muñoz Cavero" userId="S::uti.erp01@pais.gob.pe::ee18b53a-d464-42c0-9abe-6ca8a3131c22" providerId="AD" clId="Web-{AB0416CC-DE62-638C-F4DA-0B340C13BD66}" dt="2022-06-01T19:22:20.651" v="977" actId="20577"/>
          <ac:spMkLst>
            <pc:docMk/>
            <pc:sldMk cId="2638705824" sldId="273"/>
            <ac:spMk id="4" creationId="{00000000-0000-0000-0000-000000000000}"/>
          </ac:spMkLst>
        </pc:spChg>
        <pc:spChg chg="add mod">
          <ac:chgData name="Johan Artemio Muñoz Cavero" userId="S::uti.erp01@pais.gob.pe::ee18b53a-d464-42c0-9abe-6ca8a3131c22" providerId="AD" clId="Web-{AB0416CC-DE62-638C-F4DA-0B340C13BD66}" dt="2022-06-01T16:21:55.938" v="534" actId="20577"/>
          <ac:spMkLst>
            <pc:docMk/>
            <pc:sldMk cId="2638705824" sldId="273"/>
            <ac:spMk id="12" creationId="{C120C376-8455-5A71-BAE7-5EB121E2B975}"/>
          </ac:spMkLst>
        </pc:spChg>
        <pc:spChg chg="del">
          <ac:chgData name="Johan Artemio Muñoz Cavero" userId="S::uti.erp01@pais.gob.pe::ee18b53a-d464-42c0-9abe-6ca8a3131c22" providerId="AD" clId="Web-{AB0416CC-DE62-638C-F4DA-0B340C13BD66}" dt="2022-06-01T16:20:08.997" v="524"/>
          <ac:spMkLst>
            <pc:docMk/>
            <pc:sldMk cId="2638705824" sldId="273"/>
            <ac:spMk id="13" creationId="{00000000-0000-0000-0000-000000000000}"/>
          </ac:spMkLst>
        </pc:spChg>
        <pc:spChg chg="add del">
          <ac:chgData name="Johan Artemio Muñoz Cavero" userId="S::uti.erp01@pais.gob.pe::ee18b53a-d464-42c0-9abe-6ca8a3131c22" providerId="AD" clId="Web-{AB0416CC-DE62-638C-F4DA-0B340C13BD66}" dt="2022-06-01T16:21:02.452" v="529"/>
          <ac:spMkLst>
            <pc:docMk/>
            <pc:sldMk cId="2638705824" sldId="273"/>
            <ac:spMk id="14" creationId="{3DDB65C1-44BE-B8D0-4275-0B453DF5931D}"/>
          </ac:spMkLst>
        </pc:spChg>
        <pc:spChg chg="add mod">
          <ac:chgData name="Johan Artemio Muñoz Cavero" userId="S::uti.erp01@pais.gob.pe::ee18b53a-d464-42c0-9abe-6ca8a3131c22" providerId="AD" clId="Web-{AB0416CC-DE62-638C-F4DA-0B340C13BD66}" dt="2022-06-01T19:18:20.128" v="892" actId="20577"/>
          <ac:spMkLst>
            <pc:docMk/>
            <pc:sldMk cId="2638705824" sldId="273"/>
            <ac:spMk id="16" creationId="{71805A99-54D5-4251-644B-12759342C76B}"/>
          </ac:spMkLst>
        </pc:spChg>
        <pc:spChg chg="del">
          <ac:chgData name="Johan Artemio Muñoz Cavero" userId="S::uti.erp01@pais.gob.pe::ee18b53a-d464-42c0-9abe-6ca8a3131c22" providerId="AD" clId="Web-{AB0416CC-DE62-638C-F4DA-0B340C13BD66}" dt="2022-06-01T16:19:43.699" v="515"/>
          <ac:spMkLst>
            <pc:docMk/>
            <pc:sldMk cId="2638705824" sldId="273"/>
            <ac:spMk id="18" creationId="{383F6618-6088-C441-A2C1-82868C253A4D}"/>
          </ac:spMkLst>
        </pc:spChg>
        <pc:spChg chg="del">
          <ac:chgData name="Johan Artemio Muñoz Cavero" userId="S::uti.erp01@pais.gob.pe::ee18b53a-d464-42c0-9abe-6ca8a3131c22" providerId="AD" clId="Web-{AB0416CC-DE62-638C-F4DA-0B340C13BD66}" dt="2022-06-01T16:19:53.246" v="520"/>
          <ac:spMkLst>
            <pc:docMk/>
            <pc:sldMk cId="2638705824" sldId="273"/>
            <ac:spMk id="19" creationId="{8C844117-637D-B535-6CA0-5B709C2725A2}"/>
          </ac:spMkLst>
        </pc:spChg>
        <pc:picChg chg="del">
          <ac:chgData name="Johan Artemio Muñoz Cavero" userId="S::uti.erp01@pais.gob.pe::ee18b53a-d464-42c0-9abe-6ca8a3131c22" providerId="AD" clId="Web-{AB0416CC-DE62-638C-F4DA-0B340C13BD66}" dt="2022-06-01T16:19:48.121" v="518"/>
          <ac:picMkLst>
            <pc:docMk/>
            <pc:sldMk cId="2638705824" sldId="273"/>
            <ac:picMk id="3" creationId="{419806E5-77CB-7C80-D3EC-92E97CC943FC}"/>
          </ac:picMkLst>
        </pc:picChg>
        <pc:picChg chg="add mod">
          <ac:chgData name="Johan Artemio Muñoz Cavero" userId="S::uti.erp01@pais.gob.pe::ee18b53a-d464-42c0-9abe-6ca8a3131c22" providerId="AD" clId="Web-{AB0416CC-DE62-638C-F4DA-0B340C13BD66}" dt="2022-06-01T16:29:50.891" v="746" actId="14100"/>
          <ac:picMkLst>
            <pc:docMk/>
            <pc:sldMk cId="2638705824" sldId="273"/>
            <ac:picMk id="5" creationId="{7288EB58-BD8A-8D46-9F5C-01D403F5C9E4}"/>
          </ac:picMkLst>
        </pc:picChg>
        <pc:picChg chg="del">
          <ac:chgData name="Johan Artemio Muñoz Cavero" userId="S::uti.erp01@pais.gob.pe::ee18b53a-d464-42c0-9abe-6ca8a3131c22" providerId="AD" clId="Web-{AB0416CC-DE62-638C-F4DA-0B340C13BD66}" dt="2022-06-01T16:19:44.621" v="516"/>
          <ac:picMkLst>
            <pc:docMk/>
            <pc:sldMk cId="2638705824" sldId="273"/>
            <ac:picMk id="15" creationId="{B22CA4F7-4177-22CD-1A91-B304F6DC7573}"/>
          </ac:picMkLst>
        </pc:picChg>
        <pc:picChg chg="del">
          <ac:chgData name="Johan Artemio Muñoz Cavero" userId="S::uti.erp01@pais.gob.pe::ee18b53a-d464-42c0-9abe-6ca8a3131c22" providerId="AD" clId="Web-{AB0416CC-DE62-638C-F4DA-0B340C13BD66}" dt="2022-06-01T16:19:47.043" v="517"/>
          <ac:picMkLst>
            <pc:docMk/>
            <pc:sldMk cId="2638705824" sldId="273"/>
            <ac:picMk id="17" creationId="{BBCBD4C7-552D-6656-3116-22B5FDDD6970}"/>
          </ac:picMkLst>
        </pc:picChg>
        <pc:picChg chg="del">
          <ac:chgData name="Johan Artemio Muñoz Cavero" userId="S::uti.erp01@pais.gob.pe::ee18b53a-d464-42c0-9abe-6ca8a3131c22" providerId="AD" clId="Web-{AB0416CC-DE62-638C-F4DA-0B340C13BD66}" dt="2022-06-01T16:19:50.590" v="519"/>
          <ac:picMkLst>
            <pc:docMk/>
            <pc:sldMk cId="2638705824" sldId="273"/>
            <ac:picMk id="20" creationId="{CDE95073-9EFF-07DA-FAEC-E9D2215AD33A}"/>
          </ac:picMkLst>
        </pc:picChg>
        <pc:picChg chg="add mod">
          <ac:chgData name="Johan Artemio Muñoz Cavero" userId="S::uti.erp01@pais.gob.pe::ee18b53a-d464-42c0-9abe-6ca8a3131c22" providerId="AD" clId="Web-{AB0416CC-DE62-638C-F4DA-0B340C13BD66}" dt="2022-06-01T16:29:56.064" v="747" actId="14100"/>
          <ac:picMkLst>
            <pc:docMk/>
            <pc:sldMk cId="2638705824" sldId="273"/>
            <ac:picMk id="21" creationId="{C5F79580-5617-96C8-0806-FD4DD3BD8184}"/>
          </ac:picMkLst>
        </pc:picChg>
      </pc:sldChg>
      <pc:sldChg chg="addSp delSp modSp add replId">
        <pc:chgData name="Johan Artemio Muñoz Cavero" userId="S::uti.erp01@pais.gob.pe::ee18b53a-d464-42c0-9abe-6ca8a3131c22" providerId="AD" clId="Web-{AB0416CC-DE62-638C-F4DA-0B340C13BD66}" dt="2022-06-02T01:46:47.834" v="3222" actId="1076"/>
        <pc:sldMkLst>
          <pc:docMk/>
          <pc:sldMk cId="3905234186" sldId="274"/>
        </pc:sldMkLst>
        <pc:spChg chg="mod ord">
          <ac:chgData name="Johan Artemio Muñoz Cavero" userId="S::uti.erp01@pais.gob.pe::ee18b53a-d464-42c0-9abe-6ca8a3131c22" providerId="AD" clId="Web-{AB0416CC-DE62-638C-F4DA-0B340C13BD66}" dt="2022-06-02T01:46:34.599" v="3219"/>
          <ac:spMkLst>
            <pc:docMk/>
            <pc:sldMk cId="3905234186" sldId="274"/>
            <ac:spMk id="4" creationId="{00000000-0000-0000-0000-000000000000}"/>
          </ac:spMkLst>
        </pc:spChg>
        <pc:spChg chg="mod">
          <ac:chgData name="Johan Artemio Muñoz Cavero" userId="S::uti.erp01@pais.gob.pe::ee18b53a-d464-42c0-9abe-6ca8a3131c22" providerId="AD" clId="Web-{AB0416CC-DE62-638C-F4DA-0B340C13BD66}" dt="2022-06-01T20:55:53.724" v="1892" actId="20577"/>
          <ac:spMkLst>
            <pc:docMk/>
            <pc:sldMk cId="3905234186" sldId="274"/>
            <ac:spMk id="15" creationId="{00000000-0000-0000-0000-000000000000}"/>
          </ac:spMkLst>
        </pc:spChg>
        <pc:picChg chg="add mod">
          <ac:chgData name="Johan Artemio Muñoz Cavero" userId="S::uti.erp01@pais.gob.pe::ee18b53a-d464-42c0-9abe-6ca8a3131c22" providerId="AD" clId="Web-{AB0416CC-DE62-638C-F4DA-0B340C13BD66}" dt="2022-06-02T01:46:18.974" v="3218" actId="1076"/>
          <ac:picMkLst>
            <pc:docMk/>
            <pc:sldMk cId="3905234186" sldId="274"/>
            <ac:picMk id="2" creationId="{48ED32C1-30D6-8137-A890-A9E98FDC9154}"/>
          </ac:picMkLst>
        </pc:picChg>
        <pc:picChg chg="add mod">
          <ac:chgData name="Johan Artemio Muñoz Cavero" userId="S::uti.erp01@pais.gob.pe::ee18b53a-d464-42c0-9abe-6ca8a3131c22" providerId="AD" clId="Web-{AB0416CC-DE62-638C-F4DA-0B340C13BD66}" dt="2022-06-02T01:46:47.834" v="3222" actId="1076"/>
          <ac:picMkLst>
            <pc:docMk/>
            <pc:sldMk cId="3905234186" sldId="274"/>
            <ac:picMk id="3" creationId="{BF0D5B55-C74F-9CEF-3704-7FB809045408}"/>
          </ac:picMkLst>
        </pc:picChg>
        <pc:picChg chg="del">
          <ac:chgData name="Johan Artemio Muñoz Cavero" userId="S::uti.erp01@pais.gob.pe::ee18b53a-d464-42c0-9abe-6ca8a3131c22" providerId="AD" clId="Web-{AB0416CC-DE62-638C-F4DA-0B340C13BD66}" dt="2022-06-01T16:40:14.273" v="885"/>
          <ac:picMkLst>
            <pc:docMk/>
            <pc:sldMk cId="3905234186" sldId="274"/>
            <ac:picMk id="12" creationId="{387FAB43-86E7-7DF0-37E9-B2A229A32B3C}"/>
          </ac:picMkLst>
        </pc:picChg>
        <pc:picChg chg="del">
          <ac:chgData name="Johan Artemio Muñoz Cavero" userId="S::uti.erp01@pais.gob.pe::ee18b53a-d464-42c0-9abe-6ca8a3131c22" providerId="AD" clId="Web-{AB0416CC-DE62-638C-F4DA-0B340C13BD66}" dt="2022-06-01T16:40:15.804" v="886"/>
          <ac:picMkLst>
            <pc:docMk/>
            <pc:sldMk cId="3905234186" sldId="274"/>
            <ac:picMk id="13" creationId="{BB2A05D6-FE53-8AA2-DD89-32BC687513DE}"/>
          </ac:picMkLst>
        </pc:picChg>
        <pc:picChg chg="del">
          <ac:chgData name="Johan Artemio Muñoz Cavero" userId="S::uti.erp01@pais.gob.pe::ee18b53a-d464-42c0-9abe-6ca8a3131c22" providerId="AD" clId="Web-{AB0416CC-DE62-638C-F4DA-0B340C13BD66}" dt="2022-06-01T16:40:16.898" v="887"/>
          <ac:picMkLst>
            <pc:docMk/>
            <pc:sldMk cId="3905234186" sldId="274"/>
            <ac:picMk id="14" creationId="{3D750BFC-A9A9-02C1-FFD0-38103B4FAD9B}"/>
          </ac:picMkLst>
        </pc:picChg>
      </pc:sldChg>
      <pc:sldChg chg="addSp modSp add replId">
        <pc:chgData name="Johan Artemio Muñoz Cavero" userId="S::uti.erp01@pais.gob.pe::ee18b53a-d464-42c0-9abe-6ca8a3131c22" providerId="AD" clId="Web-{AB0416CC-DE62-638C-F4DA-0B340C13BD66}" dt="2022-06-01T19:38:25.648" v="1064" actId="1076"/>
        <pc:sldMkLst>
          <pc:docMk/>
          <pc:sldMk cId="582059008" sldId="275"/>
        </pc:sldMkLst>
        <pc:spChg chg="mod">
          <ac:chgData name="Johan Artemio Muñoz Cavero" userId="S::uti.erp01@pais.gob.pe::ee18b53a-d464-42c0-9abe-6ca8a3131c22" providerId="AD" clId="Web-{AB0416CC-DE62-638C-F4DA-0B340C13BD66}" dt="2022-06-01T19:23:55.185" v="1053" actId="20577"/>
          <ac:spMkLst>
            <pc:docMk/>
            <pc:sldMk cId="582059008" sldId="275"/>
            <ac:spMk id="4" creationId="{00000000-0000-0000-0000-000000000000}"/>
          </ac:spMkLst>
        </pc:spChg>
        <pc:picChg chg="add mod">
          <ac:chgData name="Johan Artemio Muñoz Cavero" userId="S::uti.erp01@pais.gob.pe::ee18b53a-d464-42c0-9abe-6ca8a3131c22" providerId="AD" clId="Web-{AB0416CC-DE62-638C-F4DA-0B340C13BD66}" dt="2022-06-01T19:29:28.507" v="1057" actId="1076"/>
          <ac:picMkLst>
            <pc:docMk/>
            <pc:sldMk cId="582059008" sldId="275"/>
            <ac:picMk id="2" creationId="{6064894F-90CE-216B-D339-64DE32130B77}"/>
          </ac:picMkLst>
        </pc:picChg>
        <pc:picChg chg="add mod">
          <ac:chgData name="Johan Artemio Muñoz Cavero" userId="S::uti.erp01@pais.gob.pe::ee18b53a-d464-42c0-9abe-6ca8a3131c22" providerId="AD" clId="Web-{AB0416CC-DE62-638C-F4DA-0B340C13BD66}" dt="2022-06-01T19:32:02.262" v="1059" actId="1076"/>
          <ac:picMkLst>
            <pc:docMk/>
            <pc:sldMk cId="582059008" sldId="275"/>
            <ac:picMk id="3" creationId="{E83CFB26-25C7-4587-0129-82B13848A13A}"/>
          </ac:picMkLst>
        </pc:picChg>
        <pc:picChg chg="add mod">
          <ac:chgData name="Johan Artemio Muñoz Cavero" userId="S::uti.erp01@pais.gob.pe::ee18b53a-d464-42c0-9abe-6ca8a3131c22" providerId="AD" clId="Web-{AB0416CC-DE62-638C-F4DA-0B340C13BD66}" dt="2022-06-01T19:38:25.648" v="1064" actId="1076"/>
          <ac:picMkLst>
            <pc:docMk/>
            <pc:sldMk cId="582059008" sldId="275"/>
            <ac:picMk id="12" creationId="{AE10D3DE-C0A8-3033-35F3-CD75864FBA02}"/>
          </ac:picMkLst>
        </pc:picChg>
        <pc:picChg chg="add mod">
          <ac:chgData name="Johan Artemio Muñoz Cavero" userId="S::uti.erp01@pais.gob.pe::ee18b53a-d464-42c0-9abe-6ca8a3131c22" providerId="AD" clId="Web-{AB0416CC-DE62-638C-F4DA-0B340C13BD66}" dt="2022-06-01T19:38:21.320" v="1063" actId="1076"/>
          <ac:picMkLst>
            <pc:docMk/>
            <pc:sldMk cId="582059008" sldId="275"/>
            <ac:picMk id="13" creationId="{24E6E04B-AB5C-ADF8-67EB-D826C4838541}"/>
          </ac:picMkLst>
        </pc:picChg>
      </pc:sldChg>
      <pc:sldChg chg="addSp delSp modSp add replId">
        <pc:chgData name="Johan Artemio Muñoz Cavero" userId="S::uti.erp01@pais.gob.pe::ee18b53a-d464-42c0-9abe-6ca8a3131c22" providerId="AD" clId="Web-{AB0416CC-DE62-638C-F4DA-0B340C13BD66}" dt="2022-06-01T21:43:49.825" v="3183" actId="20577"/>
        <pc:sldMkLst>
          <pc:docMk/>
          <pc:sldMk cId="1713809861" sldId="276"/>
        </pc:sldMkLst>
        <pc:spChg chg="mod">
          <ac:chgData name="Johan Artemio Muñoz Cavero" userId="S::uti.erp01@pais.gob.pe::ee18b53a-d464-42c0-9abe-6ca8a3131c22" providerId="AD" clId="Web-{AB0416CC-DE62-638C-F4DA-0B340C13BD66}" dt="2022-06-01T21:43:49.825" v="3183" actId="20577"/>
          <ac:spMkLst>
            <pc:docMk/>
            <pc:sldMk cId="1713809861" sldId="276"/>
            <ac:spMk id="15" creationId="{00000000-0000-0000-0000-000000000000}"/>
          </ac:spMkLst>
        </pc:spChg>
        <pc:picChg chg="del">
          <ac:chgData name="Johan Artemio Muñoz Cavero" userId="S::uti.erp01@pais.gob.pe::ee18b53a-d464-42c0-9abe-6ca8a3131c22" providerId="AD" clId="Web-{AB0416CC-DE62-638C-F4DA-0B340C13BD66}" dt="2022-06-01T19:38:59.727" v="1066"/>
          <ac:picMkLst>
            <pc:docMk/>
            <pc:sldMk cId="1713809861" sldId="276"/>
            <ac:picMk id="3" creationId="{E83CFB26-25C7-4587-0129-82B13848A13A}"/>
          </ac:picMkLst>
        </pc:picChg>
        <pc:picChg chg="del">
          <ac:chgData name="Johan Artemio Muñoz Cavero" userId="S::uti.erp01@pais.gob.pe::ee18b53a-d464-42c0-9abe-6ca8a3131c22" providerId="AD" clId="Web-{AB0416CC-DE62-638C-F4DA-0B340C13BD66}" dt="2022-06-01T19:39:01.102" v="1067"/>
          <ac:picMkLst>
            <pc:docMk/>
            <pc:sldMk cId="1713809861" sldId="276"/>
            <ac:picMk id="12" creationId="{AE10D3DE-C0A8-3033-35F3-CD75864FBA02}"/>
          </ac:picMkLst>
        </pc:picChg>
        <pc:picChg chg="del">
          <ac:chgData name="Johan Artemio Muñoz Cavero" userId="S::uti.erp01@pais.gob.pe::ee18b53a-d464-42c0-9abe-6ca8a3131c22" providerId="AD" clId="Web-{AB0416CC-DE62-638C-F4DA-0B340C13BD66}" dt="2022-06-01T19:39:02.446" v="1068"/>
          <ac:picMkLst>
            <pc:docMk/>
            <pc:sldMk cId="1713809861" sldId="276"/>
            <ac:picMk id="13" creationId="{24E6E04B-AB5C-ADF8-67EB-D826C4838541}"/>
          </ac:picMkLst>
        </pc:picChg>
        <pc:picChg chg="add mod">
          <ac:chgData name="Johan Artemio Muñoz Cavero" userId="S::uti.erp01@pais.gob.pe::ee18b53a-d464-42c0-9abe-6ca8a3131c22" providerId="AD" clId="Web-{AB0416CC-DE62-638C-F4DA-0B340C13BD66}" dt="2022-06-01T19:41:01.402" v="1076" actId="14100"/>
          <ac:picMkLst>
            <pc:docMk/>
            <pc:sldMk cId="1713809861" sldId="276"/>
            <ac:picMk id="14" creationId="{426D7B15-B681-5A7E-DFE1-70F36F2DA6C3}"/>
          </ac:picMkLst>
        </pc:picChg>
        <pc:picChg chg="add mod">
          <ac:chgData name="Johan Artemio Muñoz Cavero" userId="S::uti.erp01@pais.gob.pe::ee18b53a-d464-42c0-9abe-6ca8a3131c22" providerId="AD" clId="Web-{AB0416CC-DE62-638C-F4DA-0B340C13BD66}" dt="2022-06-01T19:40:31.558" v="1074" actId="1076"/>
          <ac:picMkLst>
            <pc:docMk/>
            <pc:sldMk cId="1713809861" sldId="276"/>
            <ac:picMk id="16" creationId="{FD853E41-AA02-FDAC-06BD-E81DC04FD4E1}"/>
          </ac:picMkLst>
        </pc:picChg>
        <pc:picChg chg="add mod">
          <ac:chgData name="Johan Artemio Muñoz Cavero" userId="S::uti.erp01@pais.gob.pe::ee18b53a-d464-42c0-9abe-6ca8a3131c22" providerId="AD" clId="Web-{AB0416CC-DE62-638C-F4DA-0B340C13BD66}" dt="2022-06-01T19:41:52.857" v="1081" actId="1076"/>
          <ac:picMkLst>
            <pc:docMk/>
            <pc:sldMk cId="1713809861" sldId="276"/>
            <ac:picMk id="17" creationId="{6E73D87A-242C-C886-9C5A-D0FE427C96B6}"/>
          </ac:picMkLst>
        </pc:picChg>
        <pc:picChg chg="add mod">
          <ac:chgData name="Johan Artemio Muñoz Cavero" userId="S::uti.erp01@pais.gob.pe::ee18b53a-d464-42c0-9abe-6ca8a3131c22" providerId="AD" clId="Web-{AB0416CC-DE62-638C-F4DA-0B340C13BD66}" dt="2022-06-01T19:43:02.171" v="1088" actId="14100"/>
          <ac:picMkLst>
            <pc:docMk/>
            <pc:sldMk cId="1713809861" sldId="276"/>
            <ac:picMk id="18" creationId="{3E9E411A-D994-5EA8-C5C7-AB0962E5A81C}"/>
          </ac:picMkLst>
        </pc:picChg>
        <pc:picChg chg="add mod">
          <ac:chgData name="Johan Artemio Muñoz Cavero" userId="S::uti.erp01@pais.gob.pe::ee18b53a-d464-42c0-9abe-6ca8a3131c22" providerId="AD" clId="Web-{AB0416CC-DE62-638C-F4DA-0B340C13BD66}" dt="2022-06-01T19:44:45.878" v="1091" actId="1076"/>
          <ac:picMkLst>
            <pc:docMk/>
            <pc:sldMk cId="1713809861" sldId="276"/>
            <ac:picMk id="19" creationId="{4008E951-FC63-74CC-3BA9-8B063DFE1180}"/>
          </ac:picMkLst>
        </pc:picChg>
      </pc:sldChg>
      <pc:sldChg chg="modSp add ord replId">
        <pc:chgData name="Johan Artemio Muñoz Cavero" userId="S::uti.erp01@pais.gob.pe::ee18b53a-d464-42c0-9abe-6ca8a3131c22" providerId="AD" clId="Web-{AB0416CC-DE62-638C-F4DA-0B340C13BD66}" dt="2022-06-01T19:49:40.027" v="1256" actId="20577"/>
        <pc:sldMkLst>
          <pc:docMk/>
          <pc:sldMk cId="3777511603" sldId="277"/>
        </pc:sldMkLst>
        <pc:spChg chg="mod">
          <ac:chgData name="Johan Artemio Muñoz Cavero" userId="S::uti.erp01@pais.gob.pe::ee18b53a-d464-42c0-9abe-6ca8a3131c22" providerId="AD" clId="Web-{AB0416CC-DE62-638C-F4DA-0B340C13BD66}" dt="2022-06-01T19:49:40.027" v="1256" actId="20577"/>
          <ac:spMkLst>
            <pc:docMk/>
            <pc:sldMk cId="3777511603" sldId="277"/>
            <ac:spMk id="2" creationId="{00000000-0000-0000-0000-000000000000}"/>
          </ac:spMkLst>
        </pc:spChg>
      </pc:sldChg>
      <pc:sldChg chg="addSp delSp modSp add ord replId">
        <pc:chgData name="Johan Artemio Muñoz Cavero" userId="S::uti.erp01@pais.gob.pe::ee18b53a-d464-42c0-9abe-6ca8a3131c22" providerId="AD" clId="Web-{AB0416CC-DE62-638C-F4DA-0B340C13BD66}" dt="2022-06-01T21:05:12.134" v="2224" actId="20577"/>
        <pc:sldMkLst>
          <pc:docMk/>
          <pc:sldMk cId="1367191067" sldId="278"/>
        </pc:sldMkLst>
        <pc:spChg chg="mod">
          <ac:chgData name="Johan Artemio Muñoz Cavero" userId="S::uti.erp01@pais.gob.pe::ee18b53a-d464-42c0-9abe-6ca8a3131c22" providerId="AD" clId="Web-{AB0416CC-DE62-638C-F4DA-0B340C13BD66}" dt="2022-06-01T19:47:08.132" v="1167" actId="20577"/>
          <ac:spMkLst>
            <pc:docMk/>
            <pc:sldMk cId="1367191067" sldId="278"/>
            <ac:spMk id="4" creationId="{00000000-0000-0000-0000-000000000000}"/>
          </ac:spMkLst>
        </pc:spChg>
        <pc:spChg chg="mod">
          <ac:chgData name="Johan Artemio Muñoz Cavero" userId="S::uti.erp01@pais.gob.pe::ee18b53a-d464-42c0-9abe-6ca8a3131c22" providerId="AD" clId="Web-{AB0416CC-DE62-638C-F4DA-0B340C13BD66}" dt="2022-06-01T21:05:12.134" v="2224" actId="20577"/>
          <ac:spMkLst>
            <pc:docMk/>
            <pc:sldMk cId="1367191067" sldId="278"/>
            <ac:spMk id="15" creationId="{00000000-0000-0000-0000-000000000000}"/>
          </ac:spMkLst>
        </pc:spChg>
        <pc:picChg chg="add mod">
          <ac:chgData name="Johan Artemio Muñoz Cavero" userId="S::uti.erp01@pais.gob.pe::ee18b53a-d464-42c0-9abe-6ca8a3131c22" providerId="AD" clId="Web-{AB0416CC-DE62-638C-F4DA-0B340C13BD66}" dt="2022-06-01T21:01:17.375" v="1975" actId="14100"/>
          <ac:picMkLst>
            <pc:docMk/>
            <pc:sldMk cId="1367191067" sldId="278"/>
            <ac:picMk id="2" creationId="{5FE7BF2C-DC05-A2C3-10E1-699FA72F5F5B}"/>
          </ac:picMkLst>
        </pc:picChg>
        <pc:picChg chg="del">
          <ac:chgData name="Johan Artemio Muñoz Cavero" userId="S::uti.erp01@pais.gob.pe::ee18b53a-d464-42c0-9abe-6ca8a3131c22" providerId="AD" clId="Web-{AB0416CC-DE62-638C-F4DA-0B340C13BD66}" dt="2022-06-01T19:47:11.507" v="1168"/>
          <ac:picMkLst>
            <pc:docMk/>
            <pc:sldMk cId="1367191067" sldId="278"/>
            <ac:picMk id="2" creationId="{6064894F-90CE-216B-D339-64DE32130B77}"/>
          </ac:picMkLst>
        </pc:picChg>
        <pc:picChg chg="add mod">
          <ac:chgData name="Johan Artemio Muñoz Cavero" userId="S::uti.erp01@pais.gob.pe::ee18b53a-d464-42c0-9abe-6ca8a3131c22" providerId="AD" clId="Web-{AB0416CC-DE62-638C-F4DA-0B340C13BD66}" dt="2022-06-01T21:01:59.533" v="1979" actId="1076"/>
          <ac:picMkLst>
            <pc:docMk/>
            <pc:sldMk cId="1367191067" sldId="278"/>
            <ac:picMk id="3" creationId="{8C8A26AE-E6E1-B332-9738-35121E129DF4}"/>
          </ac:picMkLst>
        </pc:picChg>
        <pc:picChg chg="del">
          <ac:chgData name="Johan Artemio Muñoz Cavero" userId="S::uti.erp01@pais.gob.pe::ee18b53a-d464-42c0-9abe-6ca8a3131c22" providerId="AD" clId="Web-{AB0416CC-DE62-638C-F4DA-0B340C13BD66}" dt="2022-06-01T19:47:12.710" v="1169"/>
          <ac:picMkLst>
            <pc:docMk/>
            <pc:sldMk cId="1367191067" sldId="278"/>
            <ac:picMk id="14" creationId="{426D7B15-B681-5A7E-DFE1-70F36F2DA6C3}"/>
          </ac:picMkLst>
        </pc:picChg>
        <pc:picChg chg="del">
          <ac:chgData name="Johan Artemio Muñoz Cavero" userId="S::uti.erp01@pais.gob.pe::ee18b53a-d464-42c0-9abe-6ca8a3131c22" providerId="AD" clId="Web-{AB0416CC-DE62-638C-F4DA-0B340C13BD66}" dt="2022-06-01T19:47:14.898" v="1172"/>
          <ac:picMkLst>
            <pc:docMk/>
            <pc:sldMk cId="1367191067" sldId="278"/>
            <ac:picMk id="16" creationId="{FD853E41-AA02-FDAC-06BD-E81DC04FD4E1}"/>
          </ac:picMkLst>
        </pc:picChg>
        <pc:picChg chg="del">
          <ac:chgData name="Johan Artemio Muñoz Cavero" userId="S::uti.erp01@pais.gob.pe::ee18b53a-d464-42c0-9abe-6ca8a3131c22" providerId="AD" clId="Web-{AB0416CC-DE62-638C-F4DA-0B340C13BD66}" dt="2022-06-01T19:47:13.694" v="1170"/>
          <ac:picMkLst>
            <pc:docMk/>
            <pc:sldMk cId="1367191067" sldId="278"/>
            <ac:picMk id="17" creationId="{6E73D87A-242C-C886-9C5A-D0FE427C96B6}"/>
          </ac:picMkLst>
        </pc:picChg>
        <pc:picChg chg="del">
          <ac:chgData name="Johan Artemio Muñoz Cavero" userId="S::uti.erp01@pais.gob.pe::ee18b53a-d464-42c0-9abe-6ca8a3131c22" providerId="AD" clId="Web-{AB0416CC-DE62-638C-F4DA-0B340C13BD66}" dt="2022-06-01T19:47:14.382" v="1171"/>
          <ac:picMkLst>
            <pc:docMk/>
            <pc:sldMk cId="1367191067" sldId="278"/>
            <ac:picMk id="18" creationId="{3E9E411A-D994-5EA8-C5C7-AB0962E5A81C}"/>
          </ac:picMkLst>
        </pc:picChg>
        <pc:picChg chg="del">
          <ac:chgData name="Johan Artemio Muñoz Cavero" userId="S::uti.erp01@pais.gob.pe::ee18b53a-d464-42c0-9abe-6ca8a3131c22" providerId="AD" clId="Web-{AB0416CC-DE62-638C-F4DA-0B340C13BD66}" dt="2022-06-01T19:47:17.773" v="1173"/>
          <ac:picMkLst>
            <pc:docMk/>
            <pc:sldMk cId="1367191067" sldId="278"/>
            <ac:picMk id="19" creationId="{4008E951-FC63-74CC-3BA9-8B063DFE1180}"/>
          </ac:picMkLst>
        </pc:picChg>
      </pc:sldChg>
      <pc:sldChg chg="addSp modSp add replId">
        <pc:chgData name="Johan Artemio Muñoz Cavero" userId="S::uti.erp01@pais.gob.pe::ee18b53a-d464-42c0-9abe-6ca8a3131c22" providerId="AD" clId="Web-{AB0416CC-DE62-638C-F4DA-0B340C13BD66}" dt="2022-06-01T21:18:45.287" v="2444" actId="20577"/>
        <pc:sldMkLst>
          <pc:docMk/>
          <pc:sldMk cId="3635150857" sldId="279"/>
        </pc:sldMkLst>
        <pc:spChg chg="mod">
          <ac:chgData name="Johan Artemio Muñoz Cavero" userId="S::uti.erp01@pais.gob.pe::ee18b53a-d464-42c0-9abe-6ca8a3131c22" providerId="AD" clId="Web-{AB0416CC-DE62-638C-F4DA-0B340C13BD66}" dt="2022-06-01T19:48:06.774" v="1220" actId="20577"/>
          <ac:spMkLst>
            <pc:docMk/>
            <pc:sldMk cId="3635150857" sldId="279"/>
            <ac:spMk id="4" creationId="{00000000-0000-0000-0000-000000000000}"/>
          </ac:spMkLst>
        </pc:spChg>
        <pc:spChg chg="mod">
          <ac:chgData name="Johan Artemio Muñoz Cavero" userId="S::uti.erp01@pais.gob.pe::ee18b53a-d464-42c0-9abe-6ca8a3131c22" providerId="AD" clId="Web-{AB0416CC-DE62-638C-F4DA-0B340C13BD66}" dt="2022-06-01T21:18:45.287" v="2444" actId="20577"/>
          <ac:spMkLst>
            <pc:docMk/>
            <pc:sldMk cId="3635150857" sldId="279"/>
            <ac:spMk id="15" creationId="{00000000-0000-0000-0000-000000000000}"/>
          </ac:spMkLst>
        </pc:spChg>
        <pc:picChg chg="add mod">
          <ac:chgData name="Johan Artemio Muñoz Cavero" userId="S::uti.erp01@pais.gob.pe::ee18b53a-d464-42c0-9abe-6ca8a3131c22" providerId="AD" clId="Web-{AB0416CC-DE62-638C-F4DA-0B340C13BD66}" dt="2022-06-01T21:13:17.635" v="2235" actId="14100"/>
          <ac:picMkLst>
            <pc:docMk/>
            <pc:sldMk cId="3635150857" sldId="279"/>
            <ac:picMk id="2" creationId="{AA4DB574-221A-7093-2167-6F99864E4157}"/>
          </ac:picMkLst>
        </pc:picChg>
        <pc:picChg chg="add mod">
          <ac:chgData name="Johan Artemio Muñoz Cavero" userId="S::uti.erp01@pais.gob.pe::ee18b53a-d464-42c0-9abe-6ca8a3131c22" providerId="AD" clId="Web-{AB0416CC-DE62-638C-F4DA-0B340C13BD66}" dt="2022-06-01T21:14:32.981" v="2242" actId="1076"/>
          <ac:picMkLst>
            <pc:docMk/>
            <pc:sldMk cId="3635150857" sldId="279"/>
            <ac:picMk id="3" creationId="{D7EC58A8-C543-755A-B340-975D3CE268B4}"/>
          </ac:picMkLst>
        </pc:picChg>
        <pc:picChg chg="add mod">
          <ac:chgData name="Johan Artemio Muñoz Cavero" userId="S::uti.erp01@pais.gob.pe::ee18b53a-d464-42c0-9abe-6ca8a3131c22" providerId="AD" clId="Web-{AB0416CC-DE62-638C-F4DA-0B340C13BD66}" dt="2022-06-01T21:14:36.841" v="2243" actId="1076"/>
          <ac:picMkLst>
            <pc:docMk/>
            <pc:sldMk cId="3635150857" sldId="279"/>
            <ac:picMk id="12" creationId="{9D2CF58B-A88B-6252-6666-5E47A24A2893}"/>
          </ac:picMkLst>
        </pc:picChg>
      </pc:sldChg>
      <pc:sldChg chg="addSp modSp add replId">
        <pc:chgData name="Johan Artemio Muñoz Cavero" userId="S::uti.erp01@pais.gob.pe::ee18b53a-d464-42c0-9abe-6ca8a3131c22" providerId="AD" clId="Web-{AB0416CC-DE62-638C-F4DA-0B340C13BD66}" dt="2022-06-01T21:40:30.879" v="3167" actId="14100"/>
        <pc:sldMkLst>
          <pc:docMk/>
          <pc:sldMk cId="2731618407" sldId="280"/>
        </pc:sldMkLst>
        <pc:spChg chg="mod">
          <ac:chgData name="Johan Artemio Muñoz Cavero" userId="S::uti.erp01@pais.gob.pe::ee18b53a-d464-42c0-9abe-6ca8a3131c22" providerId="AD" clId="Web-{AB0416CC-DE62-638C-F4DA-0B340C13BD66}" dt="2022-06-01T19:48:46.916" v="1239" actId="20577"/>
          <ac:spMkLst>
            <pc:docMk/>
            <pc:sldMk cId="2731618407" sldId="280"/>
            <ac:spMk id="4" creationId="{00000000-0000-0000-0000-000000000000}"/>
          </ac:spMkLst>
        </pc:spChg>
        <pc:spChg chg="mod">
          <ac:chgData name="Johan Artemio Muñoz Cavero" userId="S::uti.erp01@pais.gob.pe::ee18b53a-d464-42c0-9abe-6ca8a3131c22" providerId="AD" clId="Web-{AB0416CC-DE62-638C-F4DA-0B340C13BD66}" dt="2022-06-01T21:40:30.879" v="3167" actId="14100"/>
          <ac:spMkLst>
            <pc:docMk/>
            <pc:sldMk cId="2731618407" sldId="280"/>
            <ac:spMk id="15" creationId="{00000000-0000-0000-0000-000000000000}"/>
          </ac:spMkLst>
        </pc:spChg>
        <pc:picChg chg="add mod">
          <ac:chgData name="Johan Artemio Muñoz Cavero" userId="S::uti.erp01@pais.gob.pe::ee18b53a-d464-42c0-9abe-6ca8a3131c22" providerId="AD" clId="Web-{AB0416CC-DE62-638C-F4DA-0B340C13BD66}" dt="2022-06-01T21:18:57.256" v="2445" actId="14100"/>
          <ac:picMkLst>
            <pc:docMk/>
            <pc:sldMk cId="2731618407" sldId="280"/>
            <ac:picMk id="2" creationId="{7798A99A-A846-C584-1C4E-9FBAC08255EC}"/>
          </ac:picMkLst>
        </pc:picChg>
        <pc:picChg chg="add mod">
          <ac:chgData name="Johan Artemio Muñoz Cavero" userId="S::uti.erp01@pais.gob.pe::ee18b53a-d464-42c0-9abe-6ca8a3131c22" providerId="AD" clId="Web-{AB0416CC-DE62-638C-F4DA-0B340C13BD66}" dt="2022-06-01T21:31:43.533" v="2858" actId="1076"/>
          <ac:picMkLst>
            <pc:docMk/>
            <pc:sldMk cId="2731618407" sldId="280"/>
            <ac:picMk id="3" creationId="{FDE52CCE-536E-CA8E-AC08-7A8669F191DC}"/>
          </ac:picMkLst>
        </pc:picChg>
      </pc:sldChg>
      <pc:sldChg chg="modSp add ord replId">
        <pc:chgData name="Johan Artemio Muñoz Cavero" userId="S::uti.erp01@pais.gob.pe::ee18b53a-d464-42c0-9abe-6ca8a3131c22" providerId="AD" clId="Web-{AB0416CC-DE62-638C-F4DA-0B340C13BD66}" dt="2022-06-01T19:51:47.718" v="1366" actId="20577"/>
        <pc:sldMkLst>
          <pc:docMk/>
          <pc:sldMk cId="3724026632" sldId="281"/>
        </pc:sldMkLst>
        <pc:spChg chg="mod">
          <ac:chgData name="Johan Artemio Muñoz Cavero" userId="S::uti.erp01@pais.gob.pe::ee18b53a-d464-42c0-9abe-6ca8a3131c22" providerId="AD" clId="Web-{AB0416CC-DE62-638C-F4DA-0B340C13BD66}" dt="2022-06-01T19:51:47.718" v="1366" actId="20577"/>
          <ac:spMkLst>
            <pc:docMk/>
            <pc:sldMk cId="3724026632" sldId="281"/>
            <ac:spMk id="2" creationId="{00000000-0000-0000-0000-000000000000}"/>
          </ac:spMkLst>
        </pc:spChg>
      </pc:sldChg>
      <pc:sldChg chg="addSp modSp add ord replId">
        <pc:chgData name="Johan Artemio Muñoz Cavero" userId="S::uti.erp01@pais.gob.pe::ee18b53a-d464-42c0-9abe-6ca8a3131c22" providerId="AD" clId="Web-{AB0416CC-DE62-638C-F4DA-0B340C13BD66}" dt="2022-06-01T20:15:27.978" v="1546" actId="20577"/>
        <pc:sldMkLst>
          <pc:docMk/>
          <pc:sldMk cId="2026662586" sldId="282"/>
        </pc:sldMkLst>
        <pc:spChg chg="mod">
          <ac:chgData name="Johan Artemio Muñoz Cavero" userId="S::uti.erp01@pais.gob.pe::ee18b53a-d464-42c0-9abe-6ca8a3131c22" providerId="AD" clId="Web-{AB0416CC-DE62-638C-F4DA-0B340C13BD66}" dt="2022-06-01T19:50:39.216" v="1311" actId="20577"/>
          <ac:spMkLst>
            <pc:docMk/>
            <pc:sldMk cId="2026662586" sldId="282"/>
            <ac:spMk id="4" creationId="{00000000-0000-0000-0000-000000000000}"/>
          </ac:spMkLst>
        </pc:spChg>
        <pc:spChg chg="mod">
          <ac:chgData name="Johan Artemio Muñoz Cavero" userId="S::uti.erp01@pais.gob.pe::ee18b53a-d464-42c0-9abe-6ca8a3131c22" providerId="AD" clId="Web-{AB0416CC-DE62-638C-F4DA-0B340C13BD66}" dt="2022-06-01T20:15:27.978" v="1546" actId="20577"/>
          <ac:spMkLst>
            <pc:docMk/>
            <pc:sldMk cId="2026662586" sldId="282"/>
            <ac:spMk id="15" creationId="{00000000-0000-0000-0000-000000000000}"/>
          </ac:spMkLst>
        </pc:spChg>
        <pc:picChg chg="add mod">
          <ac:chgData name="Johan Artemio Muñoz Cavero" userId="S::uti.erp01@pais.gob.pe::ee18b53a-d464-42c0-9abe-6ca8a3131c22" providerId="AD" clId="Web-{AB0416CC-DE62-638C-F4DA-0B340C13BD66}" dt="2022-06-01T20:08:41.357" v="1370" actId="1076"/>
          <ac:picMkLst>
            <pc:docMk/>
            <pc:sldMk cId="2026662586" sldId="282"/>
            <ac:picMk id="2" creationId="{6520E7A1-D0EB-0B25-0745-4C798EBE47D8}"/>
          </ac:picMkLst>
        </pc:picChg>
        <pc:picChg chg="add mod">
          <ac:chgData name="Johan Artemio Muñoz Cavero" userId="S::uti.erp01@pais.gob.pe::ee18b53a-d464-42c0-9abe-6ca8a3131c22" providerId="AD" clId="Web-{AB0416CC-DE62-638C-F4DA-0B340C13BD66}" dt="2022-06-01T20:09:34.952" v="1374" actId="1076"/>
          <ac:picMkLst>
            <pc:docMk/>
            <pc:sldMk cId="2026662586" sldId="282"/>
            <ac:picMk id="3" creationId="{D13B26D7-3DD9-1186-3038-75BDFECDD1E8}"/>
          </ac:picMkLst>
        </pc:picChg>
      </pc:sldChg>
      <pc:sldChg chg="addSp modSp add replId">
        <pc:chgData name="Johan Artemio Muñoz Cavero" userId="S::uti.erp01@pais.gob.pe::ee18b53a-d464-42c0-9abe-6ca8a3131c22" providerId="AD" clId="Web-{AB0416CC-DE62-638C-F4DA-0B340C13BD66}" dt="2022-06-01T20:53:45.235" v="1748" actId="14100"/>
        <pc:sldMkLst>
          <pc:docMk/>
          <pc:sldMk cId="1407460657" sldId="283"/>
        </pc:sldMkLst>
        <pc:spChg chg="mod">
          <ac:chgData name="Johan Artemio Muñoz Cavero" userId="S::uti.erp01@pais.gob.pe::ee18b53a-d464-42c0-9abe-6ca8a3131c22" providerId="AD" clId="Web-{AB0416CC-DE62-638C-F4DA-0B340C13BD66}" dt="2022-06-01T19:51:26.061" v="1358" actId="20577"/>
          <ac:spMkLst>
            <pc:docMk/>
            <pc:sldMk cId="1407460657" sldId="283"/>
            <ac:spMk id="4" creationId="{00000000-0000-0000-0000-000000000000}"/>
          </ac:spMkLst>
        </pc:spChg>
        <pc:spChg chg="mod">
          <ac:chgData name="Johan Artemio Muñoz Cavero" userId="S::uti.erp01@pais.gob.pe::ee18b53a-d464-42c0-9abe-6ca8a3131c22" providerId="AD" clId="Web-{AB0416CC-DE62-638C-F4DA-0B340C13BD66}" dt="2022-06-01T20:49:21.601" v="1738" actId="20577"/>
          <ac:spMkLst>
            <pc:docMk/>
            <pc:sldMk cId="1407460657" sldId="283"/>
            <ac:spMk id="15" creationId="{00000000-0000-0000-0000-000000000000}"/>
          </ac:spMkLst>
        </pc:spChg>
        <pc:picChg chg="add mod">
          <ac:chgData name="Johan Artemio Muñoz Cavero" userId="S::uti.erp01@pais.gob.pe::ee18b53a-d464-42c0-9abe-6ca8a3131c22" providerId="AD" clId="Web-{AB0416CC-DE62-638C-F4DA-0B340C13BD66}" dt="2022-06-01T20:52:21.779" v="1741" actId="14100"/>
          <ac:picMkLst>
            <pc:docMk/>
            <pc:sldMk cId="1407460657" sldId="283"/>
            <ac:picMk id="2" creationId="{6AD44B8A-D675-2958-636A-FF992ADC28E1}"/>
          </ac:picMkLst>
        </pc:picChg>
        <pc:picChg chg="add mod">
          <ac:chgData name="Johan Artemio Muñoz Cavero" userId="S::uti.erp01@pais.gob.pe::ee18b53a-d464-42c0-9abe-6ca8a3131c22" providerId="AD" clId="Web-{AB0416CC-DE62-638C-F4DA-0B340C13BD66}" dt="2022-06-01T20:53:07.608" v="1745" actId="1076"/>
          <ac:picMkLst>
            <pc:docMk/>
            <pc:sldMk cId="1407460657" sldId="283"/>
            <ac:picMk id="3" creationId="{B1DFE931-0D9F-1ADD-9836-F75C3C4CA4D0}"/>
          </ac:picMkLst>
        </pc:picChg>
        <pc:picChg chg="add mod">
          <ac:chgData name="Johan Artemio Muñoz Cavero" userId="S::uti.erp01@pais.gob.pe::ee18b53a-d464-42c0-9abe-6ca8a3131c22" providerId="AD" clId="Web-{AB0416CC-DE62-638C-F4DA-0B340C13BD66}" dt="2022-06-01T20:53:45.235" v="1748" actId="14100"/>
          <ac:picMkLst>
            <pc:docMk/>
            <pc:sldMk cId="1407460657" sldId="283"/>
            <ac:picMk id="12" creationId="{4CD6C144-7051-11D4-2D0D-AE8D79E26DF1}"/>
          </ac:picMkLst>
        </pc:picChg>
      </pc:sldChg>
      <pc:sldChg chg="modSp add replId">
        <pc:chgData name="Johan Artemio Muñoz Cavero" userId="S::uti.erp01@pais.gob.pe::ee18b53a-d464-42c0-9abe-6ca8a3131c22" providerId="AD" clId="Web-{AB0416CC-DE62-638C-F4DA-0B340C13BD66}" dt="2022-06-01T21:50:29.714" v="3201" actId="20577"/>
        <pc:sldMkLst>
          <pc:docMk/>
          <pc:sldMk cId="1426007733" sldId="284"/>
        </pc:sldMkLst>
        <pc:spChg chg="mod">
          <ac:chgData name="Johan Artemio Muñoz Cavero" userId="S::uti.erp01@pais.gob.pe::ee18b53a-d464-42c0-9abe-6ca8a3131c22" providerId="AD" clId="Web-{AB0416CC-DE62-638C-F4DA-0B340C13BD66}" dt="2022-06-01T21:50:29.714" v="3201" actId="20577"/>
          <ac:spMkLst>
            <pc:docMk/>
            <pc:sldMk cId="1426007733" sldId="284"/>
            <ac:spMk id="20" creationId="{76A5B749-CA83-EFCC-DA3E-054957FDFCE9}"/>
          </ac:spMkLst>
        </pc:spChg>
      </pc:sldChg>
    </pc:docChg>
  </pc:docChgLst>
  <pc:docChgLst>
    <pc:chgData name="Johan Artemio Muñoz Cavero" userId="S::uti.erp01@pais.gob.pe::ee18b53a-d464-42c0-9abe-6ca8a3131c22" providerId="AD" clId="Web-{FBC49BD9-9898-5747-EDB6-485766C1E3B2}"/>
    <pc:docChg chg="addSld delSld modSld">
      <pc:chgData name="Johan Artemio Muñoz Cavero" userId="S::uti.erp01@pais.gob.pe::ee18b53a-d464-42c0-9abe-6ca8a3131c22" providerId="AD" clId="Web-{FBC49BD9-9898-5747-EDB6-485766C1E3B2}" dt="2022-04-11T17:54:40.757" v="50"/>
      <pc:docMkLst>
        <pc:docMk/>
      </pc:docMkLst>
      <pc:sldChg chg="addSp modSp">
        <pc:chgData name="Johan Artemio Muñoz Cavero" userId="S::uti.erp01@pais.gob.pe::ee18b53a-d464-42c0-9abe-6ca8a3131c22" providerId="AD" clId="Web-{FBC49BD9-9898-5747-EDB6-485766C1E3B2}" dt="2022-04-11T17:53:37.973" v="33" actId="1076"/>
        <pc:sldMkLst>
          <pc:docMk/>
          <pc:sldMk cId="3825050870" sldId="256"/>
        </pc:sldMkLst>
        <pc:cxnChg chg="add mod">
          <ac:chgData name="Johan Artemio Muñoz Cavero" userId="S::uti.erp01@pais.gob.pe::ee18b53a-d464-42c0-9abe-6ca8a3131c22" providerId="AD" clId="Web-{FBC49BD9-9898-5747-EDB6-485766C1E3B2}" dt="2022-04-11T17:53:37.973" v="33" actId="1076"/>
          <ac:cxnSpMkLst>
            <pc:docMk/>
            <pc:sldMk cId="3825050870" sldId="256"/>
            <ac:cxnSpMk id="2" creationId="{903B7C16-CD73-8888-16C5-BA6D39A443DD}"/>
          </ac:cxnSpMkLst>
        </pc:cxnChg>
      </pc:sldChg>
      <pc:sldChg chg="addSp delSp">
        <pc:chgData name="Johan Artemio Muñoz Cavero" userId="S::uti.erp01@pais.gob.pe::ee18b53a-d464-42c0-9abe-6ca8a3131c22" providerId="AD" clId="Web-{FBC49BD9-9898-5747-EDB6-485766C1E3B2}" dt="2022-04-11T17:53:59.787" v="39"/>
        <pc:sldMkLst>
          <pc:docMk/>
          <pc:sldMk cId="15611277" sldId="257"/>
        </pc:sldMkLst>
        <pc:cxnChg chg="add del">
          <ac:chgData name="Johan Artemio Muñoz Cavero" userId="S::uti.erp01@pais.gob.pe::ee18b53a-d464-42c0-9abe-6ca8a3131c22" providerId="AD" clId="Web-{FBC49BD9-9898-5747-EDB6-485766C1E3B2}" dt="2022-04-11T17:53:58.849" v="38"/>
          <ac:cxnSpMkLst>
            <pc:docMk/>
            <pc:sldMk cId="15611277" sldId="257"/>
            <ac:cxnSpMk id="3" creationId="{A69275EB-DDE9-A046-2F61-EF911A028DE7}"/>
          </ac:cxnSpMkLst>
        </pc:cxnChg>
        <pc:cxnChg chg="add">
          <ac:chgData name="Johan Artemio Muñoz Cavero" userId="S::uti.erp01@pais.gob.pe::ee18b53a-d464-42c0-9abe-6ca8a3131c22" providerId="AD" clId="Web-{FBC49BD9-9898-5747-EDB6-485766C1E3B2}" dt="2022-04-11T17:53:59.787" v="39"/>
          <ac:cxnSpMkLst>
            <pc:docMk/>
            <pc:sldMk cId="15611277" sldId="257"/>
            <ac:cxnSpMk id="5" creationId="{A43AB354-7373-443A-9D00-051EF847B231}"/>
          </ac:cxnSpMkLst>
        </pc:cxnChg>
      </pc:sldChg>
      <pc:sldChg chg="addSp delSp modSp">
        <pc:chgData name="Johan Artemio Muñoz Cavero" userId="S::uti.erp01@pais.gob.pe::ee18b53a-d464-42c0-9abe-6ca8a3131c22" providerId="AD" clId="Web-{FBC49BD9-9898-5747-EDB6-485766C1E3B2}" dt="2022-04-11T17:53:48.677" v="35"/>
        <pc:sldMkLst>
          <pc:docMk/>
          <pc:sldMk cId="2605073224" sldId="258"/>
        </pc:sldMkLst>
        <pc:spChg chg="add del">
          <ac:chgData name="Johan Artemio Muñoz Cavero" userId="S::uti.erp01@pais.gob.pe::ee18b53a-d464-42c0-9abe-6ca8a3131c22" providerId="AD" clId="Web-{FBC49BD9-9898-5747-EDB6-485766C1E3B2}" dt="2022-04-11T17:49:53.951" v="3"/>
          <ac:spMkLst>
            <pc:docMk/>
            <pc:sldMk cId="2605073224" sldId="258"/>
            <ac:spMk id="14" creationId="{A8BAD08F-790B-BC68-3882-3BE21677AE97}"/>
          </ac:spMkLst>
        </pc:spChg>
        <pc:spChg chg="add del">
          <ac:chgData name="Johan Artemio Muñoz Cavero" userId="S::uti.erp01@pais.gob.pe::ee18b53a-d464-42c0-9abe-6ca8a3131c22" providerId="AD" clId="Web-{FBC49BD9-9898-5747-EDB6-485766C1E3B2}" dt="2022-04-11T17:49:53.951" v="2"/>
          <ac:spMkLst>
            <pc:docMk/>
            <pc:sldMk cId="2605073224" sldId="258"/>
            <ac:spMk id="15" creationId="{89311C05-6DBB-5F64-DC47-3EFF90D817F3}"/>
          </ac:spMkLst>
        </pc:spChg>
        <pc:spChg chg="add mod">
          <ac:chgData name="Johan Artemio Muñoz Cavero" userId="S::uti.erp01@pais.gob.pe::ee18b53a-d464-42c0-9abe-6ca8a3131c22" providerId="AD" clId="Web-{FBC49BD9-9898-5747-EDB6-485766C1E3B2}" dt="2022-04-11T17:50:17.374" v="8" actId="1076"/>
          <ac:spMkLst>
            <pc:docMk/>
            <pc:sldMk cId="2605073224" sldId="258"/>
            <ac:spMk id="16" creationId="{252638A6-F74B-D06D-17BC-AFA647E0F545}"/>
          </ac:spMkLst>
        </pc:spChg>
        <pc:spChg chg="add mod">
          <ac:chgData name="Johan Artemio Muñoz Cavero" userId="S::uti.erp01@pais.gob.pe::ee18b53a-d464-42c0-9abe-6ca8a3131c22" providerId="AD" clId="Web-{FBC49BD9-9898-5747-EDB6-485766C1E3B2}" dt="2022-04-11T17:50:17.374" v="9" actId="1076"/>
          <ac:spMkLst>
            <pc:docMk/>
            <pc:sldMk cId="2605073224" sldId="258"/>
            <ac:spMk id="17" creationId="{54E9034A-D1F2-0130-8963-9F98DBB258A7}"/>
          </ac:spMkLst>
        </pc:spChg>
        <pc:spChg chg="add mod">
          <ac:chgData name="Johan Artemio Muñoz Cavero" userId="S::uti.erp01@pais.gob.pe::ee18b53a-d464-42c0-9abe-6ca8a3131c22" providerId="AD" clId="Web-{FBC49BD9-9898-5747-EDB6-485766C1E3B2}" dt="2022-04-11T17:50:17.374" v="10" actId="1076"/>
          <ac:spMkLst>
            <pc:docMk/>
            <pc:sldMk cId="2605073224" sldId="258"/>
            <ac:spMk id="18" creationId="{E5B3649F-EBD3-06C8-181C-10EF5CB27443}"/>
          </ac:spMkLst>
        </pc:spChg>
        <pc:spChg chg="add mod">
          <ac:chgData name="Johan Artemio Muñoz Cavero" userId="S::uti.erp01@pais.gob.pe::ee18b53a-d464-42c0-9abe-6ca8a3131c22" providerId="AD" clId="Web-{FBC49BD9-9898-5747-EDB6-485766C1E3B2}" dt="2022-04-11T17:50:17.389" v="11" actId="1076"/>
          <ac:spMkLst>
            <pc:docMk/>
            <pc:sldMk cId="2605073224" sldId="258"/>
            <ac:spMk id="19" creationId="{A420F674-28F4-9826-3654-A4C67EA8F01A}"/>
          </ac:spMkLst>
        </pc:spChg>
        <pc:grpChg chg="add mod">
          <ac:chgData name="Johan Artemio Muñoz Cavero" userId="S::uti.erp01@pais.gob.pe::ee18b53a-d464-42c0-9abe-6ca8a3131c22" providerId="AD" clId="Web-{FBC49BD9-9898-5747-EDB6-485766C1E3B2}" dt="2022-04-11T17:51:13.469" v="14" actId="1076"/>
          <ac:grpSpMkLst>
            <pc:docMk/>
            <pc:sldMk cId="2605073224" sldId="258"/>
            <ac:grpSpMk id="5" creationId="{8B62C631-6B7C-43D5-F847-A98F541A0239}"/>
          </ac:grpSpMkLst>
        </pc:grpChg>
        <pc:cxnChg chg="add del">
          <ac:chgData name="Johan Artemio Muñoz Cavero" userId="S::uti.erp01@pais.gob.pe::ee18b53a-d464-42c0-9abe-6ca8a3131c22" providerId="AD" clId="Web-{FBC49BD9-9898-5747-EDB6-485766C1E3B2}" dt="2022-04-11T17:52:25.284" v="23"/>
          <ac:cxnSpMkLst>
            <pc:docMk/>
            <pc:sldMk cId="2605073224" sldId="258"/>
            <ac:cxnSpMk id="6" creationId="{3C350E2C-321D-1BED-1034-AB2B0E1A8AA9}"/>
          </ac:cxnSpMkLst>
        </pc:cxnChg>
        <pc:cxnChg chg="add del">
          <ac:chgData name="Johan Artemio Muñoz Cavero" userId="S::uti.erp01@pais.gob.pe::ee18b53a-d464-42c0-9abe-6ca8a3131c22" providerId="AD" clId="Web-{FBC49BD9-9898-5747-EDB6-485766C1E3B2}" dt="2022-04-11T17:52:23.877" v="22"/>
          <ac:cxnSpMkLst>
            <pc:docMk/>
            <pc:sldMk cId="2605073224" sldId="258"/>
            <ac:cxnSpMk id="7" creationId="{E803499F-6BA0-C1C3-3CD1-B3380DB55DD5}"/>
          </ac:cxnSpMkLst>
        </pc:cxnChg>
        <pc:cxnChg chg="add del mod">
          <ac:chgData name="Johan Artemio Muñoz Cavero" userId="S::uti.erp01@pais.gob.pe::ee18b53a-d464-42c0-9abe-6ca8a3131c22" providerId="AD" clId="Web-{FBC49BD9-9898-5747-EDB6-485766C1E3B2}" dt="2022-04-11T17:53:47.802" v="34"/>
          <ac:cxnSpMkLst>
            <pc:docMk/>
            <pc:sldMk cId="2605073224" sldId="258"/>
            <ac:cxnSpMk id="8" creationId="{E329C225-E753-D816-D021-A737A984F80D}"/>
          </ac:cxnSpMkLst>
        </pc:cxnChg>
        <pc:cxnChg chg="add">
          <ac:chgData name="Johan Artemio Muñoz Cavero" userId="S::uti.erp01@pais.gob.pe::ee18b53a-d464-42c0-9abe-6ca8a3131c22" providerId="AD" clId="Web-{FBC49BD9-9898-5747-EDB6-485766C1E3B2}" dt="2022-04-11T17:53:48.677" v="35"/>
          <ac:cxnSpMkLst>
            <pc:docMk/>
            <pc:sldMk cId="2605073224" sldId="258"/>
            <ac:cxnSpMk id="21" creationId="{2E654292-3128-109D-AC14-4F4167976822}"/>
          </ac:cxnSpMkLst>
        </pc:cxnChg>
      </pc:sldChg>
      <pc:sldChg chg="addSp delSp">
        <pc:chgData name="Johan Artemio Muñoz Cavero" userId="S::uti.erp01@pais.gob.pe::ee18b53a-d464-42c0-9abe-6ca8a3131c22" providerId="AD" clId="Web-{FBC49BD9-9898-5747-EDB6-485766C1E3B2}" dt="2022-04-11T17:54:14.803" v="42"/>
        <pc:sldMkLst>
          <pc:docMk/>
          <pc:sldMk cId="3486124679" sldId="259"/>
        </pc:sldMkLst>
        <pc:grpChg chg="add">
          <ac:chgData name="Johan Artemio Muñoz Cavero" userId="S::uti.erp01@pais.gob.pe::ee18b53a-d464-42c0-9abe-6ca8a3131c22" providerId="AD" clId="Web-{FBC49BD9-9898-5747-EDB6-485766C1E3B2}" dt="2022-04-11T17:51:24.516" v="15"/>
          <ac:grpSpMkLst>
            <pc:docMk/>
            <pc:sldMk cId="3486124679" sldId="259"/>
            <ac:grpSpMk id="5" creationId="{448A50B8-DADF-3F60-640D-7E8FBBA131BA}"/>
          </ac:grpSpMkLst>
        </pc:grpChg>
        <pc:cxnChg chg="add del">
          <ac:chgData name="Johan Artemio Muñoz Cavero" userId="S::uti.erp01@pais.gob.pe::ee18b53a-d464-42c0-9abe-6ca8a3131c22" providerId="AD" clId="Web-{FBC49BD9-9898-5747-EDB6-485766C1E3B2}" dt="2022-04-11T17:54:03.209" v="40"/>
          <ac:cxnSpMkLst>
            <pc:docMk/>
            <pc:sldMk cId="3486124679" sldId="259"/>
            <ac:cxnSpMk id="6" creationId="{73F59F4C-E98A-0B9F-9673-72FEA3D0980A}"/>
          </ac:cxnSpMkLst>
        </pc:cxnChg>
        <pc:cxnChg chg="add">
          <ac:chgData name="Johan Artemio Muñoz Cavero" userId="S::uti.erp01@pais.gob.pe::ee18b53a-d464-42c0-9abe-6ca8a3131c22" providerId="AD" clId="Web-{FBC49BD9-9898-5747-EDB6-485766C1E3B2}" dt="2022-04-11T17:54:14.803" v="42"/>
          <ac:cxnSpMkLst>
            <pc:docMk/>
            <pc:sldMk cId="3486124679" sldId="259"/>
            <ac:cxnSpMk id="7" creationId="{9076249F-3904-2937-C6AC-2CAF263CC256}"/>
          </ac:cxnSpMkLst>
        </pc:cxnChg>
      </pc:sldChg>
      <pc:sldChg chg="addSp delSp">
        <pc:chgData name="Johan Artemio Muñoz Cavero" userId="S::uti.erp01@pais.gob.pe::ee18b53a-d464-42c0-9abe-6ca8a3131c22" providerId="AD" clId="Web-{FBC49BD9-9898-5747-EDB6-485766C1E3B2}" dt="2022-04-11T17:54:29.444" v="46"/>
        <pc:sldMkLst>
          <pc:docMk/>
          <pc:sldMk cId="235675875" sldId="260"/>
        </pc:sldMkLst>
        <pc:cxnChg chg="add del">
          <ac:chgData name="Johan Artemio Muñoz Cavero" userId="S::uti.erp01@pais.gob.pe::ee18b53a-d464-42c0-9abe-6ca8a3131c22" providerId="AD" clId="Web-{FBC49BD9-9898-5747-EDB6-485766C1E3B2}" dt="2022-04-11T17:54:28.459" v="45"/>
          <ac:cxnSpMkLst>
            <pc:docMk/>
            <pc:sldMk cId="235675875" sldId="260"/>
            <ac:cxnSpMk id="2" creationId="{04D278B1-6FE8-F737-6879-1F49F87F1BC0}"/>
          </ac:cxnSpMkLst>
        </pc:cxnChg>
        <pc:cxnChg chg="add">
          <ac:chgData name="Johan Artemio Muñoz Cavero" userId="S::uti.erp01@pais.gob.pe::ee18b53a-d464-42c0-9abe-6ca8a3131c22" providerId="AD" clId="Web-{FBC49BD9-9898-5747-EDB6-485766C1E3B2}" dt="2022-04-11T17:54:29.444" v="46"/>
          <ac:cxnSpMkLst>
            <pc:docMk/>
            <pc:sldMk cId="235675875" sldId="260"/>
            <ac:cxnSpMk id="3" creationId="{1CF48901-1342-268C-0B25-A23FCEB94EDE}"/>
          </ac:cxnSpMkLst>
        </pc:cxnChg>
      </pc:sldChg>
      <pc:sldChg chg="addSp delSp">
        <pc:chgData name="Johan Artemio Muñoz Cavero" userId="S::uti.erp01@pais.gob.pe::ee18b53a-d464-42c0-9abe-6ca8a3131c22" providerId="AD" clId="Web-{FBC49BD9-9898-5747-EDB6-485766C1E3B2}" dt="2022-04-11T17:54:34.600" v="48"/>
        <pc:sldMkLst>
          <pc:docMk/>
          <pc:sldMk cId="1079855605" sldId="262"/>
        </pc:sldMkLst>
        <pc:grpChg chg="add">
          <ac:chgData name="Johan Artemio Muñoz Cavero" userId="S::uti.erp01@pais.gob.pe::ee18b53a-d464-42c0-9abe-6ca8a3131c22" providerId="AD" clId="Web-{FBC49BD9-9898-5747-EDB6-485766C1E3B2}" dt="2022-04-11T17:51:26.235" v="16"/>
          <ac:grpSpMkLst>
            <pc:docMk/>
            <pc:sldMk cId="1079855605" sldId="262"/>
            <ac:grpSpMk id="5" creationId="{71811FA8-E809-A01B-1D26-21891711DAC4}"/>
          </ac:grpSpMkLst>
        </pc:grpChg>
        <pc:cxnChg chg="add del">
          <ac:chgData name="Johan Artemio Muñoz Cavero" userId="S::uti.erp01@pais.gob.pe::ee18b53a-d464-42c0-9abe-6ca8a3131c22" providerId="AD" clId="Web-{FBC49BD9-9898-5747-EDB6-485766C1E3B2}" dt="2022-04-11T17:54:33.725" v="47"/>
          <ac:cxnSpMkLst>
            <pc:docMk/>
            <pc:sldMk cId="1079855605" sldId="262"/>
            <ac:cxnSpMk id="6" creationId="{671CFD7F-84A1-1888-0955-7556DB7C4F4D}"/>
          </ac:cxnSpMkLst>
        </pc:cxnChg>
        <pc:cxnChg chg="add">
          <ac:chgData name="Johan Artemio Muñoz Cavero" userId="S::uti.erp01@pais.gob.pe::ee18b53a-d464-42c0-9abe-6ca8a3131c22" providerId="AD" clId="Web-{FBC49BD9-9898-5747-EDB6-485766C1E3B2}" dt="2022-04-11T17:54:34.600" v="48"/>
          <ac:cxnSpMkLst>
            <pc:docMk/>
            <pc:sldMk cId="1079855605" sldId="262"/>
            <ac:cxnSpMk id="7" creationId="{248BC115-9D0E-CC5E-3F0D-BF8486AF68B0}"/>
          </ac:cxnSpMkLst>
        </pc:cxnChg>
      </pc:sldChg>
      <pc:sldChg chg="addSp delSp">
        <pc:chgData name="Johan Artemio Muñoz Cavero" userId="S::uti.erp01@pais.gob.pe::ee18b53a-d464-42c0-9abe-6ca8a3131c22" providerId="AD" clId="Web-{FBC49BD9-9898-5747-EDB6-485766C1E3B2}" dt="2022-04-11T17:53:55.177" v="37"/>
        <pc:sldMkLst>
          <pc:docMk/>
          <pc:sldMk cId="1277267075" sldId="263"/>
        </pc:sldMkLst>
        <pc:cxnChg chg="add del">
          <ac:chgData name="Johan Artemio Muñoz Cavero" userId="S::uti.erp01@pais.gob.pe::ee18b53a-d464-42c0-9abe-6ca8a3131c22" providerId="AD" clId="Web-{FBC49BD9-9898-5747-EDB6-485766C1E3B2}" dt="2022-04-11T17:53:53.974" v="36"/>
          <ac:cxnSpMkLst>
            <pc:docMk/>
            <pc:sldMk cId="1277267075" sldId="263"/>
            <ac:cxnSpMk id="2" creationId="{2ECC6494-44B8-DE3E-C343-B5853FE1DF6E}"/>
          </ac:cxnSpMkLst>
        </pc:cxnChg>
        <pc:cxnChg chg="add">
          <ac:chgData name="Johan Artemio Muñoz Cavero" userId="S::uti.erp01@pais.gob.pe::ee18b53a-d464-42c0-9abe-6ca8a3131c22" providerId="AD" clId="Web-{FBC49BD9-9898-5747-EDB6-485766C1E3B2}" dt="2022-04-11T17:53:55.177" v="37"/>
          <ac:cxnSpMkLst>
            <pc:docMk/>
            <pc:sldMk cId="1277267075" sldId="263"/>
            <ac:cxnSpMk id="5" creationId="{26B03698-1584-0FBF-529A-DBDFF028D6E6}"/>
          </ac:cxnSpMkLst>
        </pc:cxnChg>
      </pc:sldChg>
      <pc:sldChg chg="addSp delSp">
        <pc:chgData name="Johan Artemio Muñoz Cavero" userId="S::uti.erp01@pais.gob.pe::ee18b53a-d464-42c0-9abe-6ca8a3131c22" providerId="AD" clId="Web-{FBC49BD9-9898-5747-EDB6-485766C1E3B2}" dt="2022-04-11T17:54:40.757" v="50"/>
        <pc:sldMkLst>
          <pc:docMk/>
          <pc:sldMk cId="2348810522" sldId="264"/>
        </pc:sldMkLst>
        <pc:cxnChg chg="add del">
          <ac:chgData name="Johan Artemio Muñoz Cavero" userId="S::uti.erp01@pais.gob.pe::ee18b53a-d464-42c0-9abe-6ca8a3131c22" providerId="AD" clId="Web-{FBC49BD9-9898-5747-EDB6-485766C1E3B2}" dt="2022-04-11T17:54:39.772" v="49"/>
          <ac:cxnSpMkLst>
            <pc:docMk/>
            <pc:sldMk cId="2348810522" sldId="264"/>
            <ac:cxnSpMk id="2" creationId="{21D0047B-3B98-E9E2-8976-CE2520360F8B}"/>
          </ac:cxnSpMkLst>
        </pc:cxnChg>
        <pc:cxnChg chg="add">
          <ac:chgData name="Johan Artemio Muñoz Cavero" userId="S::uti.erp01@pais.gob.pe::ee18b53a-d464-42c0-9abe-6ca8a3131c22" providerId="AD" clId="Web-{FBC49BD9-9898-5747-EDB6-485766C1E3B2}" dt="2022-04-11T17:54:40.757" v="50"/>
          <ac:cxnSpMkLst>
            <pc:docMk/>
            <pc:sldMk cId="2348810522" sldId="264"/>
            <ac:cxnSpMk id="3" creationId="{07DD9420-476F-FDB6-968A-3AF32ADCCE9B}"/>
          </ac:cxnSpMkLst>
        </pc:cxnChg>
      </pc:sldChg>
      <pc:sldChg chg="addSp add del replId">
        <pc:chgData name="Johan Artemio Muñoz Cavero" userId="S::uti.erp01@pais.gob.pe::ee18b53a-d464-42c0-9abe-6ca8a3131c22" providerId="AD" clId="Web-{FBC49BD9-9898-5747-EDB6-485766C1E3B2}" dt="2022-04-11T17:54:23.022" v="44"/>
        <pc:sldMkLst>
          <pc:docMk/>
          <pc:sldMk cId="4234085114" sldId="265"/>
        </pc:sldMkLst>
        <pc:cxnChg chg="add">
          <ac:chgData name="Johan Artemio Muñoz Cavero" userId="S::uti.erp01@pais.gob.pe::ee18b53a-d464-42c0-9abe-6ca8a3131c22" providerId="AD" clId="Web-{FBC49BD9-9898-5747-EDB6-485766C1E3B2}" dt="2022-04-11T17:54:17.459" v="43"/>
          <ac:cxnSpMkLst>
            <pc:docMk/>
            <pc:sldMk cId="4234085114" sldId="265"/>
            <ac:cxnSpMk id="6" creationId="{9ABC6865-332C-E79D-CDC4-EAE180EF0A42}"/>
          </ac:cxnSpMkLst>
        </pc:cxnChg>
      </pc:sldChg>
    </pc:docChg>
  </pc:docChgLst>
  <pc:docChgLst>
    <pc:chgData name="Johan Artemio Muñoz Cavero" userId="S::uti.erp01@pais.gob.pe::ee18b53a-d464-42c0-9abe-6ca8a3131c22" providerId="AD" clId="Web-{EB117E85-1BF4-945E-D772-C07D3477FF1F}"/>
    <pc:docChg chg="addSld delSld modSld">
      <pc:chgData name="Johan Artemio Muñoz Cavero" userId="S::uti.erp01@pais.gob.pe::ee18b53a-d464-42c0-9abe-6ca8a3131c22" providerId="AD" clId="Web-{EB117E85-1BF4-945E-D772-C07D3477FF1F}" dt="2022-06-02T19:41:06.162" v="342"/>
      <pc:docMkLst>
        <pc:docMk/>
      </pc:docMkLst>
      <pc:sldChg chg="addSp delSp modSp">
        <pc:chgData name="Johan Artemio Muñoz Cavero" userId="S::uti.erp01@pais.gob.pe::ee18b53a-d464-42c0-9abe-6ca8a3131c22" providerId="AD" clId="Web-{EB117E85-1BF4-945E-D772-C07D3477FF1F}" dt="2022-06-02T19:41:06.162" v="342"/>
        <pc:sldMkLst>
          <pc:docMk/>
          <pc:sldMk cId="3905234186" sldId="274"/>
        </pc:sldMkLst>
        <pc:spChg chg="add mod">
          <ac:chgData name="Johan Artemio Muñoz Cavero" userId="S::uti.erp01@pais.gob.pe::ee18b53a-d464-42c0-9abe-6ca8a3131c22" providerId="AD" clId="Web-{EB117E85-1BF4-945E-D772-C07D3477FF1F}" dt="2022-06-02T13:40:01.391" v="6" actId="1076"/>
          <ac:spMkLst>
            <pc:docMk/>
            <pc:sldMk cId="3905234186" sldId="274"/>
            <ac:spMk id="12" creationId="{EDA72DE3-C1AE-E746-15B3-9BA4CE6D0105}"/>
          </ac:spMkLst>
        </pc:spChg>
        <pc:picChg chg="del">
          <ac:chgData name="Johan Artemio Muñoz Cavero" userId="S::uti.erp01@pais.gob.pe::ee18b53a-d464-42c0-9abe-6ca8a3131c22" providerId="AD" clId="Web-{EB117E85-1BF4-945E-D772-C07D3477FF1F}" dt="2022-06-02T19:40:07.020" v="338"/>
          <ac:picMkLst>
            <pc:docMk/>
            <pc:sldMk cId="3905234186" sldId="274"/>
            <ac:picMk id="2" creationId="{48ED32C1-30D6-8137-A890-A9E98FDC9154}"/>
          </ac:picMkLst>
        </pc:picChg>
        <pc:picChg chg="ord">
          <ac:chgData name="Johan Artemio Muñoz Cavero" userId="S::uti.erp01@pais.gob.pe::ee18b53a-d464-42c0-9abe-6ca8a3131c22" providerId="AD" clId="Web-{EB117E85-1BF4-945E-D772-C07D3477FF1F}" dt="2022-06-02T19:41:06.162" v="342"/>
          <ac:picMkLst>
            <pc:docMk/>
            <pc:sldMk cId="3905234186" sldId="274"/>
            <ac:picMk id="3" creationId="{BF0D5B55-C74F-9CEF-3704-7FB809045408}"/>
          </ac:picMkLst>
        </pc:picChg>
        <pc:picChg chg="add mod">
          <ac:chgData name="Johan Artemio Muñoz Cavero" userId="S::uti.erp01@pais.gob.pe::ee18b53a-d464-42c0-9abe-6ca8a3131c22" providerId="AD" clId="Web-{EB117E85-1BF4-945E-D772-C07D3477FF1F}" dt="2022-06-02T19:40:52.193" v="341" actId="14100"/>
          <ac:picMkLst>
            <pc:docMk/>
            <pc:sldMk cId="3905234186" sldId="274"/>
            <ac:picMk id="13" creationId="{09386707-C84E-FC61-7538-340C914EA8BD}"/>
          </ac:picMkLst>
        </pc:picChg>
      </pc:sldChg>
      <pc:sldChg chg="modSp">
        <pc:chgData name="Johan Artemio Muñoz Cavero" userId="S::uti.erp01@pais.gob.pe::ee18b53a-d464-42c0-9abe-6ca8a3131c22" providerId="AD" clId="Web-{EB117E85-1BF4-945E-D772-C07D3477FF1F}" dt="2022-06-02T19:30:14.709" v="169" actId="20577"/>
        <pc:sldMkLst>
          <pc:docMk/>
          <pc:sldMk cId="582059008" sldId="275"/>
        </pc:sldMkLst>
        <pc:spChg chg="mod">
          <ac:chgData name="Johan Artemio Muñoz Cavero" userId="S::uti.erp01@pais.gob.pe::ee18b53a-d464-42c0-9abe-6ca8a3131c22" providerId="AD" clId="Web-{EB117E85-1BF4-945E-D772-C07D3477FF1F}" dt="2022-06-02T19:30:14.709" v="169" actId="20577"/>
          <ac:spMkLst>
            <pc:docMk/>
            <pc:sldMk cId="582059008" sldId="275"/>
            <ac:spMk id="15" creationId="{00000000-0000-0000-0000-000000000000}"/>
          </ac:spMkLst>
        </pc:spChg>
      </pc:sldChg>
      <pc:sldChg chg="modSp add del">
        <pc:chgData name="Johan Artemio Muñoz Cavero" userId="S::uti.erp01@pais.gob.pe::ee18b53a-d464-42c0-9abe-6ca8a3131c22" providerId="AD" clId="Web-{EB117E85-1BF4-945E-D772-C07D3477FF1F}" dt="2022-06-02T19:32:44.587" v="252" actId="20577"/>
        <pc:sldMkLst>
          <pc:docMk/>
          <pc:sldMk cId="1713809861" sldId="276"/>
        </pc:sldMkLst>
        <pc:spChg chg="mod">
          <ac:chgData name="Johan Artemio Muñoz Cavero" userId="S::uti.erp01@pais.gob.pe::ee18b53a-d464-42c0-9abe-6ca8a3131c22" providerId="AD" clId="Web-{EB117E85-1BF4-945E-D772-C07D3477FF1F}" dt="2022-06-02T19:32:44.587" v="252" actId="20577"/>
          <ac:spMkLst>
            <pc:docMk/>
            <pc:sldMk cId="1713809861" sldId="276"/>
            <ac:spMk id="15" creationId="{00000000-0000-0000-0000-000000000000}"/>
          </ac:spMkLst>
        </pc:spChg>
      </pc:sldChg>
      <pc:sldChg chg="addSp delSp modSp add replId">
        <pc:chgData name="Johan Artemio Muñoz Cavero" userId="S::uti.erp01@pais.gob.pe::ee18b53a-d464-42c0-9abe-6ca8a3131c22" providerId="AD" clId="Web-{EB117E85-1BF4-945E-D772-C07D3477FF1F}" dt="2022-06-02T19:34:19.824" v="337" actId="20577"/>
        <pc:sldMkLst>
          <pc:docMk/>
          <pc:sldMk cId="1258290833" sldId="285"/>
        </pc:sldMkLst>
        <pc:spChg chg="mod">
          <ac:chgData name="Johan Artemio Muñoz Cavero" userId="S::uti.erp01@pais.gob.pe::ee18b53a-d464-42c0-9abe-6ca8a3131c22" providerId="AD" clId="Web-{EB117E85-1BF4-945E-D772-C07D3477FF1F}" dt="2022-06-02T19:34:19.824" v="337" actId="20577"/>
          <ac:spMkLst>
            <pc:docMk/>
            <pc:sldMk cId="1258290833" sldId="285"/>
            <ac:spMk id="15" creationId="{00000000-0000-0000-0000-000000000000}"/>
          </ac:spMkLst>
        </pc:spChg>
        <pc:picChg chg="add mod">
          <ac:chgData name="Johan Artemio Muñoz Cavero" userId="S::uti.erp01@pais.gob.pe::ee18b53a-d464-42c0-9abe-6ca8a3131c22" providerId="AD" clId="Web-{EB117E85-1BF4-945E-D772-C07D3477FF1F}" dt="2022-06-02T19:25:03.873" v="22" actId="14100"/>
          <ac:picMkLst>
            <pc:docMk/>
            <pc:sldMk cId="1258290833" sldId="285"/>
            <ac:picMk id="3" creationId="{01757525-F64A-B778-1997-66664B16482E}"/>
          </ac:picMkLst>
        </pc:picChg>
        <pc:picChg chg="add mod">
          <ac:chgData name="Johan Artemio Muñoz Cavero" userId="S::uti.erp01@pais.gob.pe::ee18b53a-d464-42c0-9abe-6ca8a3131c22" providerId="AD" clId="Web-{EB117E85-1BF4-945E-D772-C07D3477FF1F}" dt="2022-06-02T19:25:13.920" v="25" actId="14100"/>
          <ac:picMkLst>
            <pc:docMk/>
            <pc:sldMk cId="1258290833" sldId="285"/>
            <ac:picMk id="12" creationId="{1CA78274-6CAF-BE06-C5DB-7CE6A0B43092}"/>
          </ac:picMkLst>
        </pc:picChg>
        <pc:picChg chg="del">
          <ac:chgData name="Johan Artemio Muñoz Cavero" userId="S::uti.erp01@pais.gob.pe::ee18b53a-d464-42c0-9abe-6ca8a3131c22" providerId="AD" clId="Web-{EB117E85-1BF4-945E-D772-C07D3477FF1F}" dt="2022-06-02T19:22:44.541" v="12"/>
          <ac:picMkLst>
            <pc:docMk/>
            <pc:sldMk cId="1258290833" sldId="285"/>
            <ac:picMk id="14" creationId="{426D7B15-B681-5A7E-DFE1-70F36F2DA6C3}"/>
          </ac:picMkLst>
        </pc:picChg>
        <pc:picChg chg="del">
          <ac:chgData name="Johan Artemio Muñoz Cavero" userId="S::uti.erp01@pais.gob.pe::ee18b53a-d464-42c0-9abe-6ca8a3131c22" providerId="AD" clId="Web-{EB117E85-1BF4-945E-D772-C07D3477FF1F}" dt="2022-06-02T19:22:48.885" v="16"/>
          <ac:picMkLst>
            <pc:docMk/>
            <pc:sldMk cId="1258290833" sldId="285"/>
            <ac:picMk id="16" creationId="{FD853E41-AA02-FDAC-06BD-E81DC04FD4E1}"/>
          </ac:picMkLst>
        </pc:picChg>
        <pc:picChg chg="del">
          <ac:chgData name="Johan Artemio Muñoz Cavero" userId="S::uti.erp01@pais.gob.pe::ee18b53a-d464-42c0-9abe-6ca8a3131c22" providerId="AD" clId="Web-{EB117E85-1BF4-945E-D772-C07D3477FF1F}" dt="2022-06-02T19:22:45.901" v="13"/>
          <ac:picMkLst>
            <pc:docMk/>
            <pc:sldMk cId="1258290833" sldId="285"/>
            <ac:picMk id="17" creationId="{6E73D87A-242C-C886-9C5A-D0FE427C96B6}"/>
          </ac:picMkLst>
        </pc:picChg>
        <pc:picChg chg="del">
          <ac:chgData name="Johan Artemio Muñoz Cavero" userId="S::uti.erp01@pais.gob.pe::ee18b53a-d464-42c0-9abe-6ca8a3131c22" providerId="AD" clId="Web-{EB117E85-1BF4-945E-D772-C07D3477FF1F}" dt="2022-06-02T19:22:46.916" v="14"/>
          <ac:picMkLst>
            <pc:docMk/>
            <pc:sldMk cId="1258290833" sldId="285"/>
            <ac:picMk id="18" creationId="{3E9E411A-D994-5EA8-C5C7-AB0962E5A81C}"/>
          </ac:picMkLst>
        </pc:picChg>
        <pc:picChg chg="del">
          <ac:chgData name="Johan Artemio Muñoz Cavero" userId="S::uti.erp01@pais.gob.pe::ee18b53a-d464-42c0-9abe-6ca8a3131c22" providerId="AD" clId="Web-{EB117E85-1BF4-945E-D772-C07D3477FF1F}" dt="2022-06-02T19:22:47.838" v="15"/>
          <ac:picMkLst>
            <pc:docMk/>
            <pc:sldMk cId="1258290833" sldId="285"/>
            <ac:picMk id="19" creationId="{4008E951-FC63-74CC-3BA9-8B063DFE1180}"/>
          </ac:picMkLst>
        </pc:picChg>
      </pc:sldChg>
    </pc:docChg>
  </pc:docChgLst>
  <pc:docChgLst>
    <pc:chgData name="Johan Artemio Muñoz Cavero" userId="S::uti.erp01@pais.gob.pe::ee18b53a-d464-42c0-9abe-6ca8a3131c22" providerId="AD" clId="Web-{603CF8EA-23E9-0240-6AC0-6359448D9C1A}"/>
    <pc:docChg chg="modSld">
      <pc:chgData name="Johan Artemio Muñoz Cavero" userId="S::uti.erp01@pais.gob.pe::ee18b53a-d464-42c0-9abe-6ca8a3131c22" providerId="AD" clId="Web-{603CF8EA-23E9-0240-6AC0-6359448D9C1A}" dt="2022-04-09T15:13:10.729" v="354" actId="20577"/>
      <pc:docMkLst>
        <pc:docMk/>
      </pc:docMkLst>
      <pc:sldChg chg="modSp">
        <pc:chgData name="Johan Artemio Muñoz Cavero" userId="S::uti.erp01@pais.gob.pe::ee18b53a-d464-42c0-9abe-6ca8a3131c22" providerId="AD" clId="Web-{603CF8EA-23E9-0240-6AC0-6359448D9C1A}" dt="2022-04-09T15:06:34.828" v="208" actId="20577"/>
        <pc:sldMkLst>
          <pc:docMk/>
          <pc:sldMk cId="3825050870" sldId="256"/>
        </pc:sldMkLst>
        <pc:spChg chg="mod">
          <ac:chgData name="Johan Artemio Muñoz Cavero" userId="S::uti.erp01@pais.gob.pe::ee18b53a-d464-42c0-9abe-6ca8a3131c22" providerId="AD" clId="Web-{603CF8EA-23E9-0240-6AC0-6359448D9C1A}" dt="2022-04-09T15:06:34.828" v="208" actId="20577"/>
          <ac:spMkLst>
            <pc:docMk/>
            <pc:sldMk cId="3825050870" sldId="256"/>
            <ac:spMk id="14" creationId="{00000000-0000-0000-0000-000000000000}"/>
          </ac:spMkLst>
        </pc:spChg>
      </pc:sldChg>
      <pc:sldChg chg="modSp">
        <pc:chgData name="Johan Artemio Muñoz Cavero" userId="S::uti.erp01@pais.gob.pe::ee18b53a-d464-42c0-9abe-6ca8a3131c22" providerId="AD" clId="Web-{603CF8EA-23E9-0240-6AC0-6359448D9C1A}" dt="2022-04-09T15:13:10.729" v="354" actId="20577"/>
        <pc:sldMkLst>
          <pc:docMk/>
          <pc:sldMk cId="1277267075" sldId="263"/>
        </pc:sldMkLst>
        <pc:spChg chg="mod">
          <ac:chgData name="Johan Artemio Muñoz Cavero" userId="S::uti.erp01@pais.gob.pe::ee18b53a-d464-42c0-9abe-6ca8a3131c22" providerId="AD" clId="Web-{603CF8EA-23E9-0240-6AC0-6359448D9C1A}" dt="2022-04-09T15:13:10.729" v="354" actId="20577"/>
          <ac:spMkLst>
            <pc:docMk/>
            <pc:sldMk cId="1277267075" sldId="263"/>
            <ac:spMk id="15" creationId="{00000000-0000-0000-0000-000000000000}"/>
          </ac:spMkLst>
        </pc:spChg>
      </pc:sldChg>
    </pc:docChg>
  </pc:docChgLst>
  <pc:docChgLst>
    <pc:chgData name="Johan Artemio Muñoz Cavero" userId="S::uti.erp01@pais.gob.pe::ee18b53a-d464-42c0-9abe-6ca8a3131c22" providerId="AD" clId="Web-{93FD3F5F-029D-CAD4-CD96-B7A12E58304F}"/>
    <pc:docChg chg="delSld">
      <pc:chgData name="Johan Artemio Muñoz Cavero" userId="S::uti.erp01@pais.gob.pe::ee18b53a-d464-42c0-9abe-6ca8a3131c22" providerId="AD" clId="Web-{93FD3F5F-029D-CAD4-CD96-B7A12E58304F}" dt="2022-05-03T21:14:16.517" v="1"/>
      <pc:docMkLst>
        <pc:docMk/>
      </pc:docMkLst>
      <pc:sldChg chg="del">
        <pc:chgData name="Johan Artemio Muñoz Cavero" userId="S::uti.erp01@pais.gob.pe::ee18b53a-d464-42c0-9abe-6ca8a3131c22" providerId="AD" clId="Web-{93FD3F5F-029D-CAD4-CD96-B7A12E58304F}" dt="2022-05-03T21:14:14.986" v="0"/>
        <pc:sldMkLst>
          <pc:docMk/>
          <pc:sldMk cId="3150153816" sldId="269"/>
        </pc:sldMkLst>
      </pc:sldChg>
      <pc:sldChg chg="del">
        <pc:chgData name="Johan Artemio Muñoz Cavero" userId="S::uti.erp01@pais.gob.pe::ee18b53a-d464-42c0-9abe-6ca8a3131c22" providerId="AD" clId="Web-{93FD3F5F-029D-CAD4-CD96-B7A12E58304F}" dt="2022-05-03T21:14:16.517" v="1"/>
        <pc:sldMkLst>
          <pc:docMk/>
          <pc:sldMk cId="689087524" sldId="271"/>
        </pc:sldMkLst>
      </pc:sldChg>
    </pc:docChg>
  </pc:docChgLst>
  <pc:docChgLst>
    <pc:chgData name="Johan Artemio Muñoz Cavero" userId="S::uti.erp01@pais.gob.pe::ee18b53a-d464-42c0-9abe-6ca8a3131c22" providerId="AD" clId="Web-{490FF5CC-1941-30F0-8800-A3E511140CD1}"/>
    <pc:docChg chg="addSld delSld">
      <pc:chgData name="Johan Artemio Muñoz Cavero" userId="S::uti.erp01@pais.gob.pe::ee18b53a-d464-42c0-9abe-6ca8a3131c22" providerId="AD" clId="Web-{490FF5CC-1941-30F0-8800-A3E511140CD1}" dt="2022-05-03T20:55:07.615" v="4"/>
      <pc:docMkLst>
        <pc:docMk/>
      </pc:docMkLst>
      <pc:sldChg chg="del">
        <pc:chgData name="Johan Artemio Muñoz Cavero" userId="S::uti.erp01@pais.gob.pe::ee18b53a-d464-42c0-9abe-6ca8a3131c22" providerId="AD" clId="Web-{490FF5CC-1941-30F0-8800-A3E511140CD1}" dt="2022-05-03T20:53:51.471" v="0"/>
        <pc:sldMkLst>
          <pc:docMk/>
          <pc:sldMk cId="15611277" sldId="257"/>
        </pc:sldMkLst>
      </pc:sldChg>
      <pc:sldChg chg="del">
        <pc:chgData name="Johan Artemio Muñoz Cavero" userId="S::uti.erp01@pais.gob.pe::ee18b53a-d464-42c0-9abe-6ca8a3131c22" providerId="AD" clId="Web-{490FF5CC-1941-30F0-8800-A3E511140CD1}" dt="2022-05-03T20:54:05.566" v="1"/>
        <pc:sldMkLst>
          <pc:docMk/>
          <pc:sldMk cId="1089617692" sldId="267"/>
        </pc:sldMkLst>
      </pc:sldChg>
      <pc:sldChg chg="add del">
        <pc:chgData name="Johan Artemio Muñoz Cavero" userId="S::uti.erp01@pais.gob.pe::ee18b53a-d464-42c0-9abe-6ca8a3131c22" providerId="AD" clId="Web-{490FF5CC-1941-30F0-8800-A3E511140CD1}" dt="2022-05-03T20:54:42.942" v="3"/>
        <pc:sldMkLst>
          <pc:docMk/>
          <pc:sldMk cId="3150153816" sldId="269"/>
        </pc:sldMkLst>
      </pc:sldChg>
      <pc:sldChg chg="del">
        <pc:chgData name="Johan Artemio Muñoz Cavero" userId="S::uti.erp01@pais.gob.pe::ee18b53a-d464-42c0-9abe-6ca8a3131c22" providerId="AD" clId="Web-{490FF5CC-1941-30F0-8800-A3E511140CD1}" dt="2022-05-03T20:55:07.615" v="4"/>
        <pc:sldMkLst>
          <pc:docMk/>
          <pc:sldMk cId="3379461724" sldId="270"/>
        </pc:sldMkLst>
      </pc:sldChg>
    </pc:docChg>
  </pc:docChgLst>
  <pc:docChgLst>
    <pc:chgData name="Johan Artemio Muñoz Cavero" userId="S::uti.erp01@pais.gob.pe::ee18b53a-d464-42c0-9abe-6ca8a3131c22" providerId="AD" clId="Web-{BC90A411-83F9-4839-8CA9-A06B5413C698}"/>
    <pc:docChg chg="addSld delSld modSld sldOrd">
      <pc:chgData name="Johan Artemio Muñoz Cavero" userId="S::uti.erp01@pais.gob.pe::ee18b53a-d464-42c0-9abe-6ca8a3131c22" providerId="AD" clId="Web-{BC90A411-83F9-4839-8CA9-A06B5413C698}" dt="2022-07-22T16:13:37.171" v="82" actId="14100"/>
      <pc:docMkLst>
        <pc:docMk/>
      </pc:docMkLst>
      <pc:sldChg chg="addSp delSp modSp del">
        <pc:chgData name="Johan Artemio Muñoz Cavero" userId="S::uti.erp01@pais.gob.pe::ee18b53a-d464-42c0-9abe-6ca8a3131c22" providerId="AD" clId="Web-{BC90A411-83F9-4839-8CA9-A06B5413C698}" dt="2022-07-22T16:02:29.988" v="67"/>
        <pc:sldMkLst>
          <pc:docMk/>
          <pc:sldMk cId="1277267075" sldId="263"/>
        </pc:sldMkLst>
        <pc:picChg chg="add del mod">
          <ac:chgData name="Johan Artemio Muñoz Cavero" userId="S::uti.erp01@pais.gob.pe::ee18b53a-d464-42c0-9abe-6ca8a3131c22" providerId="AD" clId="Web-{BC90A411-83F9-4839-8CA9-A06B5413C698}" dt="2022-07-22T15:21:17.088" v="15"/>
          <ac:picMkLst>
            <pc:docMk/>
            <pc:sldMk cId="1277267075" sldId="263"/>
            <ac:picMk id="2" creationId="{E999B4CB-DEFD-3609-E57F-84B31C9CE31B}"/>
          </ac:picMkLst>
        </pc:picChg>
        <pc:picChg chg="add del mod">
          <ac:chgData name="Johan Artemio Muñoz Cavero" userId="S::uti.erp01@pais.gob.pe::ee18b53a-d464-42c0-9abe-6ca8a3131c22" providerId="AD" clId="Web-{BC90A411-83F9-4839-8CA9-A06B5413C698}" dt="2022-07-22T15:21:18.291" v="16"/>
          <ac:picMkLst>
            <pc:docMk/>
            <pc:sldMk cId="1277267075" sldId="263"/>
            <ac:picMk id="3" creationId="{7EB4C202-2AF5-95C3-B63E-8C34A4524DA3}"/>
          </ac:picMkLst>
        </pc:picChg>
        <pc:picChg chg="del">
          <ac:chgData name="Johan Artemio Muñoz Cavero" userId="S::uti.erp01@pais.gob.pe::ee18b53a-d464-42c0-9abe-6ca8a3131c22" providerId="AD" clId="Web-{BC90A411-83F9-4839-8CA9-A06B5413C698}" dt="2022-07-22T15:18:56.349" v="2"/>
          <ac:picMkLst>
            <pc:docMk/>
            <pc:sldMk cId="1277267075" sldId="263"/>
            <ac:picMk id="12" creationId="{387FAB43-86E7-7DF0-37E9-B2A229A32B3C}"/>
          </ac:picMkLst>
        </pc:picChg>
        <pc:picChg chg="del">
          <ac:chgData name="Johan Artemio Muñoz Cavero" userId="S::uti.erp01@pais.gob.pe::ee18b53a-d464-42c0-9abe-6ca8a3131c22" providerId="AD" clId="Web-{BC90A411-83F9-4839-8CA9-A06B5413C698}" dt="2022-07-22T15:18:57.630" v="3"/>
          <ac:picMkLst>
            <pc:docMk/>
            <pc:sldMk cId="1277267075" sldId="263"/>
            <ac:picMk id="13" creationId="{BB2A05D6-FE53-8AA2-DD89-32BC687513DE}"/>
          </ac:picMkLst>
        </pc:picChg>
        <pc:picChg chg="del">
          <ac:chgData name="Johan Artemio Muñoz Cavero" userId="S::uti.erp01@pais.gob.pe::ee18b53a-d464-42c0-9abe-6ca8a3131c22" providerId="AD" clId="Web-{BC90A411-83F9-4839-8CA9-A06B5413C698}" dt="2022-07-22T15:18:58.442" v="4"/>
          <ac:picMkLst>
            <pc:docMk/>
            <pc:sldMk cId="1277267075" sldId="263"/>
            <ac:picMk id="14" creationId="{3D750BFC-A9A9-02C1-FFD0-38103B4FAD9B}"/>
          </ac:picMkLst>
        </pc:picChg>
        <pc:picChg chg="add del mod">
          <ac:chgData name="Johan Artemio Muñoz Cavero" userId="S::uti.erp01@pais.gob.pe::ee18b53a-d464-42c0-9abe-6ca8a3131c22" providerId="AD" clId="Web-{BC90A411-83F9-4839-8CA9-A06B5413C698}" dt="2022-07-22T15:21:18.932" v="17"/>
          <ac:picMkLst>
            <pc:docMk/>
            <pc:sldMk cId="1277267075" sldId="263"/>
            <ac:picMk id="16" creationId="{C4E96EA3-84CB-C3BA-062F-32F86E7FD2B7}"/>
          </ac:picMkLst>
        </pc:picChg>
        <pc:picChg chg="add del mod">
          <ac:chgData name="Johan Artemio Muñoz Cavero" userId="S::uti.erp01@pais.gob.pe::ee18b53a-d464-42c0-9abe-6ca8a3131c22" providerId="AD" clId="Web-{BC90A411-83F9-4839-8CA9-A06B5413C698}" dt="2022-07-22T15:29:36.073" v="66"/>
          <ac:picMkLst>
            <pc:docMk/>
            <pc:sldMk cId="1277267075" sldId="263"/>
            <ac:picMk id="17" creationId="{13D34847-5F7D-07E8-D073-6BD1285E17BC}"/>
          </ac:picMkLst>
        </pc:picChg>
      </pc:sldChg>
      <pc:sldChg chg="addSp delSp modSp add ord replId">
        <pc:chgData name="Johan Artemio Muñoz Cavero" userId="S::uti.erp01@pais.gob.pe::ee18b53a-d464-42c0-9abe-6ca8a3131c22" providerId="AD" clId="Web-{BC90A411-83F9-4839-8CA9-A06B5413C698}" dt="2022-07-22T16:13:37.171" v="82" actId="14100"/>
        <pc:sldMkLst>
          <pc:docMk/>
          <pc:sldMk cId="3020819283" sldId="276"/>
        </pc:sldMkLst>
        <pc:spChg chg="mod">
          <ac:chgData name="Johan Artemio Muñoz Cavero" userId="S::uti.erp01@pais.gob.pe::ee18b53a-d464-42c0-9abe-6ca8a3131c22" providerId="AD" clId="Web-{BC90A411-83F9-4839-8CA9-A06B5413C698}" dt="2022-07-22T15:25:29.737" v="60" actId="20577"/>
          <ac:spMkLst>
            <pc:docMk/>
            <pc:sldMk cId="3020819283" sldId="276"/>
            <ac:spMk id="4" creationId="{00000000-0000-0000-0000-000000000000}"/>
          </ac:spMkLst>
        </pc:spChg>
        <pc:picChg chg="add mod">
          <ac:chgData name="Johan Artemio Muñoz Cavero" userId="S::uti.erp01@pais.gob.pe::ee18b53a-d464-42c0-9abe-6ca8a3131c22" providerId="AD" clId="Web-{BC90A411-83F9-4839-8CA9-A06B5413C698}" dt="2022-07-22T16:08:59.282" v="74" actId="1076"/>
          <ac:picMkLst>
            <pc:docMk/>
            <pc:sldMk cId="3020819283" sldId="276"/>
            <ac:picMk id="2" creationId="{6F14783F-5C4C-0D93-A8B8-4C56C334BC0C}"/>
          </ac:picMkLst>
        </pc:picChg>
        <pc:picChg chg="add del mod">
          <ac:chgData name="Johan Artemio Muñoz Cavero" userId="S::uti.erp01@pais.gob.pe::ee18b53a-d464-42c0-9abe-6ca8a3131c22" providerId="AD" clId="Web-{BC90A411-83F9-4839-8CA9-A06B5413C698}" dt="2022-07-22T16:13:28.514" v="79"/>
          <ac:picMkLst>
            <pc:docMk/>
            <pc:sldMk cId="3020819283" sldId="276"/>
            <ac:picMk id="3" creationId="{ECB62437-3764-A897-8D99-F268DB135372}"/>
          </ac:picMkLst>
        </pc:picChg>
        <pc:picChg chg="del">
          <ac:chgData name="Johan Artemio Muñoz Cavero" userId="S::uti.erp01@pais.gob.pe::ee18b53a-d464-42c0-9abe-6ca8a3131c22" providerId="AD" clId="Web-{BC90A411-83F9-4839-8CA9-A06B5413C698}" dt="2022-07-22T16:08:49.813" v="69"/>
          <ac:picMkLst>
            <pc:docMk/>
            <pc:sldMk cId="3020819283" sldId="276"/>
            <ac:picMk id="12" creationId="{387FAB43-86E7-7DF0-37E9-B2A229A32B3C}"/>
          </ac:picMkLst>
        </pc:picChg>
        <pc:picChg chg="del">
          <ac:chgData name="Johan Artemio Muñoz Cavero" userId="S::uti.erp01@pais.gob.pe::ee18b53a-d464-42c0-9abe-6ca8a3131c22" providerId="AD" clId="Web-{BC90A411-83F9-4839-8CA9-A06B5413C698}" dt="2022-07-22T16:08:50.767" v="70"/>
          <ac:picMkLst>
            <pc:docMk/>
            <pc:sldMk cId="3020819283" sldId="276"/>
            <ac:picMk id="13" creationId="{BB2A05D6-FE53-8AA2-DD89-32BC687513DE}"/>
          </ac:picMkLst>
        </pc:picChg>
        <pc:picChg chg="del">
          <ac:chgData name="Johan Artemio Muñoz Cavero" userId="S::uti.erp01@pais.gob.pe::ee18b53a-d464-42c0-9abe-6ca8a3131c22" providerId="AD" clId="Web-{BC90A411-83F9-4839-8CA9-A06B5413C698}" dt="2022-07-22T16:08:51.485" v="71"/>
          <ac:picMkLst>
            <pc:docMk/>
            <pc:sldMk cId="3020819283" sldId="276"/>
            <ac:picMk id="14" creationId="{3D750BFC-A9A9-02C1-FFD0-38103B4FAD9B}"/>
          </ac:picMkLst>
        </pc:picChg>
        <pc:picChg chg="add mod">
          <ac:chgData name="Johan Artemio Muñoz Cavero" userId="S::uti.erp01@pais.gob.pe::ee18b53a-d464-42c0-9abe-6ca8a3131c22" providerId="AD" clId="Web-{BC90A411-83F9-4839-8CA9-A06B5413C698}" dt="2022-07-22T16:13:37.171" v="82" actId="14100"/>
          <ac:picMkLst>
            <pc:docMk/>
            <pc:sldMk cId="3020819283" sldId="276"/>
            <ac:picMk id="16" creationId="{40268E10-11CB-7818-8806-26AC1B2A048B}"/>
          </ac:picMkLst>
        </pc:picChg>
      </pc:sldChg>
      <pc:sldChg chg="addSp delSp modSp add replId">
        <pc:chgData name="Johan Artemio Muñoz Cavero" userId="S::uti.erp01@pais.gob.pe::ee18b53a-d464-42c0-9abe-6ca8a3131c22" providerId="AD" clId="Web-{BC90A411-83F9-4839-8CA9-A06B5413C698}" dt="2022-07-22T15:25:02.736" v="56" actId="14100"/>
        <pc:sldMkLst>
          <pc:docMk/>
          <pc:sldMk cId="3336724835" sldId="277"/>
        </pc:sldMkLst>
        <pc:spChg chg="mod">
          <ac:chgData name="Johan Artemio Muñoz Cavero" userId="S::uti.erp01@pais.gob.pe::ee18b53a-d464-42c0-9abe-6ca8a3131c22" providerId="AD" clId="Web-{BC90A411-83F9-4839-8CA9-A06B5413C698}" dt="2022-07-22T15:25:02.736" v="56" actId="14100"/>
          <ac:spMkLst>
            <pc:docMk/>
            <pc:sldMk cId="3336724835" sldId="277"/>
            <ac:spMk id="15" creationId="{00000000-0000-0000-0000-000000000000}"/>
          </ac:spMkLst>
        </pc:spChg>
        <pc:picChg chg="mod">
          <ac:chgData name="Johan Artemio Muñoz Cavero" userId="S::uti.erp01@pais.gob.pe::ee18b53a-d464-42c0-9abe-6ca8a3131c22" providerId="AD" clId="Web-{BC90A411-83F9-4839-8CA9-A06B5413C698}" dt="2022-07-22T15:24:51.548" v="50" actId="1076"/>
          <ac:picMkLst>
            <pc:docMk/>
            <pc:sldMk cId="3336724835" sldId="277"/>
            <ac:picMk id="2" creationId="{E999B4CB-DEFD-3609-E57F-84B31C9CE31B}"/>
          </ac:picMkLst>
        </pc:picChg>
        <pc:picChg chg="mod">
          <ac:chgData name="Johan Artemio Muñoz Cavero" userId="S::uti.erp01@pais.gob.pe::ee18b53a-d464-42c0-9abe-6ca8a3131c22" providerId="AD" clId="Web-{BC90A411-83F9-4839-8CA9-A06B5413C698}" dt="2022-07-22T15:24:54.986" v="53" actId="1076"/>
          <ac:picMkLst>
            <pc:docMk/>
            <pc:sldMk cId="3336724835" sldId="277"/>
            <ac:picMk id="3" creationId="{7EB4C202-2AF5-95C3-B63E-8C34A4524DA3}"/>
          </ac:picMkLst>
        </pc:picChg>
        <pc:picChg chg="add del mod">
          <ac:chgData name="Johan Artemio Muñoz Cavero" userId="S::uti.erp01@pais.gob.pe::ee18b53a-d464-42c0-9abe-6ca8a3131c22" providerId="AD" clId="Web-{BC90A411-83F9-4839-8CA9-A06B5413C698}" dt="2022-07-22T15:23:55.203" v="39"/>
          <ac:picMkLst>
            <pc:docMk/>
            <pc:sldMk cId="3336724835" sldId="277"/>
            <ac:picMk id="12" creationId="{F539EAE4-B651-10FF-C83C-73F51656AAA0}"/>
          </ac:picMkLst>
        </pc:picChg>
        <pc:picChg chg="mod">
          <ac:chgData name="Johan Artemio Muñoz Cavero" userId="S::uti.erp01@pais.gob.pe::ee18b53a-d464-42c0-9abe-6ca8a3131c22" providerId="AD" clId="Web-{BC90A411-83F9-4839-8CA9-A06B5413C698}" dt="2022-07-22T15:25:00.580" v="55" actId="1076"/>
          <ac:picMkLst>
            <pc:docMk/>
            <pc:sldMk cId="3336724835" sldId="277"/>
            <ac:picMk id="16" creationId="{C4E96EA3-84CB-C3BA-062F-32F86E7FD2B7}"/>
          </ac:picMkLst>
        </pc:picChg>
      </pc:sldChg>
      <pc:sldChg chg="addSp delSp modSp add replId">
        <pc:chgData name="Johan Artemio Muñoz Cavero" userId="S::uti.erp01@pais.gob.pe::ee18b53a-d464-42c0-9abe-6ca8a3131c22" providerId="AD" clId="Web-{BC90A411-83F9-4839-8CA9-A06B5413C698}" dt="2022-07-22T15:24:39.485" v="49" actId="14100"/>
        <pc:sldMkLst>
          <pc:docMk/>
          <pc:sldMk cId="1069090619" sldId="278"/>
        </pc:sldMkLst>
        <pc:spChg chg="mod">
          <ac:chgData name="Johan Artemio Muñoz Cavero" userId="S::uti.erp01@pais.gob.pe::ee18b53a-d464-42c0-9abe-6ca8a3131c22" providerId="AD" clId="Web-{BC90A411-83F9-4839-8CA9-A06B5413C698}" dt="2022-07-22T15:24:39.485" v="49" actId="14100"/>
          <ac:spMkLst>
            <pc:docMk/>
            <pc:sldMk cId="1069090619" sldId="278"/>
            <ac:spMk id="15" creationId="{00000000-0000-0000-0000-000000000000}"/>
          </ac:spMkLst>
        </pc:spChg>
        <pc:picChg chg="del">
          <ac:chgData name="Johan Artemio Muñoz Cavero" userId="S::uti.erp01@pais.gob.pe::ee18b53a-d464-42c0-9abe-6ca8a3131c22" providerId="AD" clId="Web-{BC90A411-83F9-4839-8CA9-A06B5413C698}" dt="2022-07-22T15:22:43.747" v="29"/>
          <ac:picMkLst>
            <pc:docMk/>
            <pc:sldMk cId="1069090619" sldId="278"/>
            <ac:picMk id="2" creationId="{E999B4CB-DEFD-3609-E57F-84B31C9CE31B}"/>
          </ac:picMkLst>
        </pc:picChg>
        <pc:picChg chg="del">
          <ac:chgData name="Johan Artemio Muñoz Cavero" userId="S::uti.erp01@pais.gob.pe::ee18b53a-d464-42c0-9abe-6ca8a3131c22" providerId="AD" clId="Web-{BC90A411-83F9-4839-8CA9-A06B5413C698}" dt="2022-07-22T15:22:44.606" v="30"/>
          <ac:picMkLst>
            <pc:docMk/>
            <pc:sldMk cId="1069090619" sldId="278"/>
            <ac:picMk id="3" creationId="{7EB4C202-2AF5-95C3-B63E-8C34A4524DA3}"/>
          </ac:picMkLst>
        </pc:picChg>
        <pc:picChg chg="del">
          <ac:chgData name="Johan Artemio Muñoz Cavero" userId="S::uti.erp01@pais.gob.pe::ee18b53a-d464-42c0-9abe-6ca8a3131c22" providerId="AD" clId="Web-{BC90A411-83F9-4839-8CA9-A06B5413C698}" dt="2022-07-22T15:22:46.075" v="32"/>
          <ac:picMkLst>
            <pc:docMk/>
            <pc:sldMk cId="1069090619" sldId="278"/>
            <ac:picMk id="12" creationId="{F539EAE4-B651-10FF-C83C-73F51656AAA0}"/>
          </ac:picMkLst>
        </pc:picChg>
        <pc:picChg chg="add mod">
          <ac:chgData name="Johan Artemio Muñoz Cavero" userId="S::uti.erp01@pais.gob.pe::ee18b53a-d464-42c0-9abe-6ca8a3131c22" providerId="AD" clId="Web-{BC90A411-83F9-4839-8CA9-A06B5413C698}" dt="2022-07-22T15:24:34.079" v="47" actId="1076"/>
          <ac:picMkLst>
            <pc:docMk/>
            <pc:sldMk cId="1069090619" sldId="278"/>
            <ac:picMk id="13" creationId="{D90C693B-3CF2-8F13-54B3-FC6E65D69385}"/>
          </ac:picMkLst>
        </pc:picChg>
        <pc:picChg chg="add mod">
          <ac:chgData name="Johan Artemio Muñoz Cavero" userId="S::uti.erp01@pais.gob.pe::ee18b53a-d464-42c0-9abe-6ca8a3131c22" providerId="AD" clId="Web-{BC90A411-83F9-4839-8CA9-A06B5413C698}" dt="2022-07-22T15:24:30.126" v="46" actId="1076"/>
          <ac:picMkLst>
            <pc:docMk/>
            <pc:sldMk cId="1069090619" sldId="278"/>
            <ac:picMk id="14" creationId="{B379AC40-48C9-E9B6-4FAF-A7AA8EDE2541}"/>
          </ac:picMkLst>
        </pc:picChg>
        <pc:picChg chg="del">
          <ac:chgData name="Johan Artemio Muñoz Cavero" userId="S::uti.erp01@pais.gob.pe::ee18b53a-d464-42c0-9abe-6ca8a3131c22" providerId="AD" clId="Web-{BC90A411-83F9-4839-8CA9-A06B5413C698}" dt="2022-07-22T15:22:45.403" v="31"/>
          <ac:picMkLst>
            <pc:docMk/>
            <pc:sldMk cId="1069090619" sldId="278"/>
            <ac:picMk id="16" creationId="{C4E96EA3-84CB-C3BA-062F-32F86E7FD2B7}"/>
          </ac:picMkLst>
        </pc:picChg>
        <pc:picChg chg="add mod">
          <ac:chgData name="Johan Artemio Muñoz Cavero" userId="S::uti.erp01@pais.gob.pe::ee18b53a-d464-42c0-9abe-6ca8a3131c22" providerId="AD" clId="Web-{BC90A411-83F9-4839-8CA9-A06B5413C698}" dt="2022-07-22T15:24:37.720" v="48" actId="1076"/>
          <ac:picMkLst>
            <pc:docMk/>
            <pc:sldMk cId="1069090619" sldId="278"/>
            <ac:picMk id="17" creationId="{35380D21-CEAD-81EC-3425-7B720240A28E}"/>
          </ac:picMkLst>
        </pc:picChg>
      </pc:sldChg>
      <pc:sldChg chg="add replId">
        <pc:chgData name="Johan Artemio Muñoz Cavero" userId="S::uti.erp01@pais.gob.pe::ee18b53a-d464-42c0-9abe-6ca8a3131c22" providerId="AD" clId="Web-{BC90A411-83F9-4839-8CA9-A06B5413C698}" dt="2022-07-22T16:08:46.798" v="68"/>
        <pc:sldMkLst>
          <pc:docMk/>
          <pc:sldMk cId="3007079804" sldId="279"/>
        </pc:sldMkLst>
      </pc:sldChg>
    </pc:docChg>
  </pc:docChgLst>
  <pc:docChgLst>
    <pc:chgData name="Johan Artemio Muñoz Cavero" userId="S::uti.erp01@pais.gob.pe::ee18b53a-d464-42c0-9abe-6ca8a3131c22" providerId="AD" clId="Web-{50C03836-A62A-3713-9ACE-67A75047A945}"/>
    <pc:docChg chg="addSld delSld modSld sldOrd modMainMaster">
      <pc:chgData name="Johan Artemio Muñoz Cavero" userId="S::uti.erp01@pais.gob.pe::ee18b53a-d464-42c0-9abe-6ca8a3131c22" providerId="AD" clId="Web-{50C03836-A62A-3713-9ACE-67A75047A945}" dt="2022-04-10T16:17:15.333" v="1508"/>
      <pc:docMkLst>
        <pc:docMk/>
      </pc:docMkLst>
      <pc:sldChg chg="modTransition addAnim delAnim modAnim">
        <pc:chgData name="Johan Artemio Muñoz Cavero" userId="S::uti.erp01@pais.gob.pe::ee18b53a-d464-42c0-9abe-6ca8a3131c22" providerId="AD" clId="Web-{50C03836-A62A-3713-9ACE-67A75047A945}" dt="2022-04-09T16:18:31.068" v="1349"/>
        <pc:sldMkLst>
          <pc:docMk/>
          <pc:sldMk cId="3825050870" sldId="256"/>
        </pc:sldMkLst>
      </pc:sldChg>
      <pc:sldChg chg="modSp modTransition addAnim delAnim modAnim">
        <pc:chgData name="Johan Artemio Muñoz Cavero" userId="S::uti.erp01@pais.gob.pe::ee18b53a-d464-42c0-9abe-6ca8a3131c22" providerId="AD" clId="Web-{50C03836-A62A-3713-9ACE-67A75047A945}" dt="2022-04-10T16:17:15.333" v="1508"/>
        <pc:sldMkLst>
          <pc:docMk/>
          <pc:sldMk cId="15611277" sldId="257"/>
        </pc:sldMkLst>
        <pc:spChg chg="mod">
          <ac:chgData name="Johan Artemio Muñoz Cavero" userId="S::uti.erp01@pais.gob.pe::ee18b53a-d464-42c0-9abe-6ca8a3131c22" providerId="AD" clId="Web-{50C03836-A62A-3713-9ACE-67A75047A945}" dt="2022-04-10T16:17:15.333" v="1508"/>
          <ac:spMkLst>
            <pc:docMk/>
            <pc:sldMk cId="15611277" sldId="257"/>
            <ac:spMk id="14" creationId="{00000000-0000-0000-0000-000000000000}"/>
          </ac:spMkLst>
        </pc:spChg>
      </pc:sldChg>
      <pc:sldChg chg="modTransition">
        <pc:chgData name="Johan Artemio Muñoz Cavero" userId="S::uti.erp01@pais.gob.pe::ee18b53a-d464-42c0-9abe-6ca8a3131c22" providerId="AD" clId="Web-{50C03836-A62A-3713-9ACE-67A75047A945}" dt="2022-04-09T16:15:58.448" v="1348"/>
        <pc:sldMkLst>
          <pc:docMk/>
          <pc:sldMk cId="2605073224" sldId="258"/>
        </pc:sldMkLst>
      </pc:sldChg>
      <pc:sldChg chg="modTransition">
        <pc:chgData name="Johan Artemio Muñoz Cavero" userId="S::uti.erp01@pais.gob.pe::ee18b53a-d464-42c0-9abe-6ca8a3131c22" providerId="AD" clId="Web-{50C03836-A62A-3713-9ACE-67A75047A945}" dt="2022-04-09T16:15:58.448" v="1348"/>
        <pc:sldMkLst>
          <pc:docMk/>
          <pc:sldMk cId="3486124679" sldId="259"/>
        </pc:sldMkLst>
      </pc:sldChg>
      <pc:sldChg chg="modSp modTransition">
        <pc:chgData name="Johan Artemio Muñoz Cavero" userId="S::uti.erp01@pais.gob.pe::ee18b53a-d464-42c0-9abe-6ca8a3131c22" providerId="AD" clId="Web-{50C03836-A62A-3713-9ACE-67A75047A945}" dt="2022-04-09T16:15:58.448" v="1348"/>
        <pc:sldMkLst>
          <pc:docMk/>
          <pc:sldMk cId="235675875" sldId="260"/>
        </pc:sldMkLst>
        <pc:spChg chg="mod">
          <ac:chgData name="Johan Artemio Muñoz Cavero" userId="S::uti.erp01@pais.gob.pe::ee18b53a-d464-42c0-9abe-6ca8a3131c22" providerId="AD" clId="Web-{50C03836-A62A-3713-9ACE-67A75047A945}" dt="2022-04-09T15:38:05.386" v="726" actId="20577"/>
          <ac:spMkLst>
            <pc:docMk/>
            <pc:sldMk cId="235675875" sldId="260"/>
            <ac:spMk id="4" creationId="{00000000-0000-0000-0000-000000000000}"/>
          </ac:spMkLst>
        </pc:spChg>
        <pc:spChg chg="mod">
          <ac:chgData name="Johan Artemio Muñoz Cavero" userId="S::uti.erp01@pais.gob.pe::ee18b53a-d464-42c0-9abe-6ca8a3131c22" providerId="AD" clId="Web-{50C03836-A62A-3713-9ACE-67A75047A945}" dt="2022-04-09T15:22:15.078" v="218" actId="20577"/>
          <ac:spMkLst>
            <pc:docMk/>
            <pc:sldMk cId="235675875" sldId="260"/>
            <ac:spMk id="13" creationId="{00000000-0000-0000-0000-000000000000}"/>
          </ac:spMkLst>
        </pc:spChg>
        <pc:spChg chg="mod">
          <ac:chgData name="Johan Artemio Muñoz Cavero" userId="S::uti.erp01@pais.gob.pe::ee18b53a-d464-42c0-9abe-6ca8a3131c22" providerId="AD" clId="Web-{50C03836-A62A-3713-9ACE-67A75047A945}" dt="2022-04-09T15:37:51.229" v="717" actId="20577"/>
          <ac:spMkLst>
            <pc:docMk/>
            <pc:sldMk cId="235675875" sldId="260"/>
            <ac:spMk id="14" creationId="{00000000-0000-0000-0000-000000000000}"/>
          </ac:spMkLst>
        </pc:spChg>
      </pc:sldChg>
      <pc:sldChg chg="del">
        <pc:chgData name="Johan Artemio Muñoz Cavero" userId="S::uti.erp01@pais.gob.pe::ee18b53a-d464-42c0-9abe-6ca8a3131c22" providerId="AD" clId="Web-{50C03836-A62A-3713-9ACE-67A75047A945}" dt="2022-04-09T15:38:10.339" v="727"/>
        <pc:sldMkLst>
          <pc:docMk/>
          <pc:sldMk cId="2798530399" sldId="261"/>
        </pc:sldMkLst>
      </pc:sldChg>
      <pc:sldChg chg="modTransition">
        <pc:chgData name="Johan Artemio Muñoz Cavero" userId="S::uti.erp01@pais.gob.pe::ee18b53a-d464-42c0-9abe-6ca8a3131c22" providerId="AD" clId="Web-{50C03836-A62A-3713-9ACE-67A75047A945}" dt="2022-04-09T16:15:58.448" v="1348"/>
        <pc:sldMkLst>
          <pc:docMk/>
          <pc:sldMk cId="1079855605" sldId="262"/>
        </pc:sldMkLst>
      </pc:sldChg>
      <pc:sldChg chg="delSp modSp modTransition">
        <pc:chgData name="Johan Artemio Muñoz Cavero" userId="S::uti.erp01@pais.gob.pe::ee18b53a-d464-42c0-9abe-6ca8a3131c22" providerId="AD" clId="Web-{50C03836-A62A-3713-9ACE-67A75047A945}" dt="2022-04-10T16:12:32.673" v="1354"/>
        <pc:sldMkLst>
          <pc:docMk/>
          <pc:sldMk cId="1277267075" sldId="263"/>
        </pc:sldMkLst>
        <pc:spChg chg="del mod">
          <ac:chgData name="Johan Artemio Muñoz Cavero" userId="S::uti.erp01@pais.gob.pe::ee18b53a-d464-42c0-9abe-6ca8a3131c22" providerId="AD" clId="Web-{50C03836-A62A-3713-9ACE-67A75047A945}" dt="2022-04-10T16:12:32.673" v="1354"/>
          <ac:spMkLst>
            <pc:docMk/>
            <pc:sldMk cId="1277267075" sldId="263"/>
            <ac:spMk id="14" creationId="{00000000-0000-0000-0000-000000000000}"/>
          </ac:spMkLst>
        </pc:spChg>
        <pc:spChg chg="mod">
          <ac:chgData name="Johan Artemio Muñoz Cavero" userId="S::uti.erp01@pais.gob.pe::ee18b53a-d464-42c0-9abe-6ca8a3131c22" providerId="AD" clId="Web-{50C03836-A62A-3713-9ACE-67A75047A945}" dt="2022-04-09T15:20:02.903" v="194" actId="20577"/>
          <ac:spMkLst>
            <pc:docMk/>
            <pc:sldMk cId="1277267075" sldId="263"/>
            <ac:spMk id="15" creationId="{00000000-0000-0000-0000-000000000000}"/>
          </ac:spMkLst>
        </pc:spChg>
      </pc:sldChg>
      <pc:sldChg chg="modSp add ord replId modTransition">
        <pc:chgData name="Johan Artemio Muñoz Cavero" userId="S::uti.erp01@pais.gob.pe::ee18b53a-d464-42c0-9abe-6ca8a3131c22" providerId="AD" clId="Web-{50C03836-A62A-3713-9ACE-67A75047A945}" dt="2022-04-09T16:15:58.448" v="1348"/>
        <pc:sldMkLst>
          <pc:docMk/>
          <pc:sldMk cId="2348810522" sldId="264"/>
        </pc:sldMkLst>
        <pc:spChg chg="mod">
          <ac:chgData name="Johan Artemio Muñoz Cavero" userId="S::uti.erp01@pais.gob.pe::ee18b53a-d464-42c0-9abe-6ca8a3131c22" providerId="AD" clId="Web-{50C03836-A62A-3713-9ACE-67A75047A945}" dt="2022-04-09T15:39:09.872" v="781" actId="20577"/>
          <ac:spMkLst>
            <pc:docMk/>
            <pc:sldMk cId="2348810522" sldId="264"/>
            <ac:spMk id="4" creationId="{00000000-0000-0000-0000-000000000000}"/>
          </ac:spMkLst>
        </pc:spChg>
        <pc:spChg chg="mod">
          <ac:chgData name="Johan Artemio Muñoz Cavero" userId="S::uti.erp01@pais.gob.pe::ee18b53a-d464-42c0-9abe-6ca8a3131c22" providerId="AD" clId="Web-{50C03836-A62A-3713-9ACE-67A75047A945}" dt="2022-04-09T15:38:45.934" v="746" actId="20577"/>
          <ac:spMkLst>
            <pc:docMk/>
            <pc:sldMk cId="2348810522" sldId="264"/>
            <ac:spMk id="12" creationId="{00000000-0000-0000-0000-000000000000}"/>
          </ac:spMkLst>
        </pc:spChg>
        <pc:spChg chg="mod">
          <ac:chgData name="Johan Artemio Muñoz Cavero" userId="S::uti.erp01@pais.gob.pe::ee18b53a-d464-42c0-9abe-6ca8a3131c22" providerId="AD" clId="Web-{50C03836-A62A-3713-9ACE-67A75047A945}" dt="2022-04-09T15:39:53.842" v="808" actId="20577"/>
          <ac:spMkLst>
            <pc:docMk/>
            <pc:sldMk cId="2348810522" sldId="264"/>
            <ac:spMk id="13" creationId="{00000000-0000-0000-0000-000000000000}"/>
          </ac:spMkLst>
        </pc:spChg>
        <pc:spChg chg="mod">
          <ac:chgData name="Johan Artemio Muñoz Cavero" userId="S::uti.erp01@pais.gob.pe::ee18b53a-d464-42c0-9abe-6ca8a3131c22" providerId="AD" clId="Web-{50C03836-A62A-3713-9ACE-67A75047A945}" dt="2022-04-09T16:13:59.268" v="1342" actId="20577"/>
          <ac:spMkLst>
            <pc:docMk/>
            <pc:sldMk cId="2348810522" sldId="264"/>
            <ac:spMk id="14" creationId="{00000000-0000-0000-0000-000000000000}"/>
          </ac:spMkLst>
        </pc:spChg>
      </pc:sldChg>
      <pc:sldMasterChg chg="modTransition modSldLayout">
        <pc:chgData name="Johan Artemio Muñoz Cavero" userId="S::uti.erp01@pais.gob.pe::ee18b53a-d464-42c0-9abe-6ca8a3131c22" providerId="AD" clId="Web-{50C03836-A62A-3713-9ACE-67A75047A945}" dt="2022-04-09T16:15:58.448" v="1348"/>
        <pc:sldMasterMkLst>
          <pc:docMk/>
          <pc:sldMasterMk cId="2768380358" sldId="2147483648"/>
        </pc:sldMasterMkLst>
        <pc:sldLayoutChg chg="modTransition">
          <pc:chgData name="Johan Artemio Muñoz Cavero" userId="S::uti.erp01@pais.gob.pe::ee18b53a-d464-42c0-9abe-6ca8a3131c22" providerId="AD" clId="Web-{50C03836-A62A-3713-9ACE-67A75047A945}" dt="2022-04-09T16:15:58.448" v="1348"/>
          <pc:sldLayoutMkLst>
            <pc:docMk/>
            <pc:sldMasterMk cId="2768380358" sldId="2147483648"/>
            <pc:sldLayoutMk cId="3615727544" sldId="2147483649"/>
          </pc:sldLayoutMkLst>
        </pc:sldLayoutChg>
        <pc:sldLayoutChg chg="modTransition">
          <pc:chgData name="Johan Artemio Muñoz Cavero" userId="S::uti.erp01@pais.gob.pe::ee18b53a-d464-42c0-9abe-6ca8a3131c22" providerId="AD" clId="Web-{50C03836-A62A-3713-9ACE-67A75047A945}" dt="2022-04-09T16:15:58.448" v="1348"/>
          <pc:sldLayoutMkLst>
            <pc:docMk/>
            <pc:sldMasterMk cId="2768380358" sldId="2147483648"/>
            <pc:sldLayoutMk cId="2648717878" sldId="2147483650"/>
          </pc:sldLayoutMkLst>
        </pc:sldLayoutChg>
        <pc:sldLayoutChg chg="modTransition">
          <pc:chgData name="Johan Artemio Muñoz Cavero" userId="S::uti.erp01@pais.gob.pe::ee18b53a-d464-42c0-9abe-6ca8a3131c22" providerId="AD" clId="Web-{50C03836-A62A-3713-9ACE-67A75047A945}" dt="2022-04-09T16:15:58.448" v="1348"/>
          <pc:sldLayoutMkLst>
            <pc:docMk/>
            <pc:sldMasterMk cId="2768380358" sldId="2147483648"/>
            <pc:sldLayoutMk cId="3232002558" sldId="2147483651"/>
          </pc:sldLayoutMkLst>
        </pc:sldLayoutChg>
        <pc:sldLayoutChg chg="modTransition">
          <pc:chgData name="Johan Artemio Muñoz Cavero" userId="S::uti.erp01@pais.gob.pe::ee18b53a-d464-42c0-9abe-6ca8a3131c22" providerId="AD" clId="Web-{50C03836-A62A-3713-9ACE-67A75047A945}" dt="2022-04-09T16:15:58.448" v="1348"/>
          <pc:sldLayoutMkLst>
            <pc:docMk/>
            <pc:sldMasterMk cId="2768380358" sldId="2147483648"/>
            <pc:sldLayoutMk cId="3282607614" sldId="2147483652"/>
          </pc:sldLayoutMkLst>
        </pc:sldLayoutChg>
        <pc:sldLayoutChg chg="modTransition">
          <pc:chgData name="Johan Artemio Muñoz Cavero" userId="S::uti.erp01@pais.gob.pe::ee18b53a-d464-42c0-9abe-6ca8a3131c22" providerId="AD" clId="Web-{50C03836-A62A-3713-9ACE-67A75047A945}" dt="2022-04-09T16:15:58.448" v="1348"/>
          <pc:sldLayoutMkLst>
            <pc:docMk/>
            <pc:sldMasterMk cId="2768380358" sldId="2147483648"/>
            <pc:sldLayoutMk cId="526386414" sldId="2147483653"/>
          </pc:sldLayoutMkLst>
        </pc:sldLayoutChg>
        <pc:sldLayoutChg chg="modTransition">
          <pc:chgData name="Johan Artemio Muñoz Cavero" userId="S::uti.erp01@pais.gob.pe::ee18b53a-d464-42c0-9abe-6ca8a3131c22" providerId="AD" clId="Web-{50C03836-A62A-3713-9ACE-67A75047A945}" dt="2022-04-09T16:15:58.448" v="1348"/>
          <pc:sldLayoutMkLst>
            <pc:docMk/>
            <pc:sldMasterMk cId="2768380358" sldId="2147483648"/>
            <pc:sldLayoutMk cId="3298369711" sldId="2147483654"/>
          </pc:sldLayoutMkLst>
        </pc:sldLayoutChg>
        <pc:sldLayoutChg chg="modTransition">
          <pc:chgData name="Johan Artemio Muñoz Cavero" userId="S::uti.erp01@pais.gob.pe::ee18b53a-d464-42c0-9abe-6ca8a3131c22" providerId="AD" clId="Web-{50C03836-A62A-3713-9ACE-67A75047A945}" dt="2022-04-09T16:15:58.448" v="1348"/>
          <pc:sldLayoutMkLst>
            <pc:docMk/>
            <pc:sldMasterMk cId="2768380358" sldId="2147483648"/>
            <pc:sldLayoutMk cId="3379543518" sldId="2147483655"/>
          </pc:sldLayoutMkLst>
        </pc:sldLayoutChg>
        <pc:sldLayoutChg chg="modTransition">
          <pc:chgData name="Johan Artemio Muñoz Cavero" userId="S::uti.erp01@pais.gob.pe::ee18b53a-d464-42c0-9abe-6ca8a3131c22" providerId="AD" clId="Web-{50C03836-A62A-3713-9ACE-67A75047A945}" dt="2022-04-09T16:15:58.448" v="1348"/>
          <pc:sldLayoutMkLst>
            <pc:docMk/>
            <pc:sldMasterMk cId="2768380358" sldId="2147483648"/>
            <pc:sldLayoutMk cId="3043086062" sldId="2147483656"/>
          </pc:sldLayoutMkLst>
        </pc:sldLayoutChg>
        <pc:sldLayoutChg chg="modTransition">
          <pc:chgData name="Johan Artemio Muñoz Cavero" userId="S::uti.erp01@pais.gob.pe::ee18b53a-d464-42c0-9abe-6ca8a3131c22" providerId="AD" clId="Web-{50C03836-A62A-3713-9ACE-67A75047A945}" dt="2022-04-09T16:15:58.448" v="1348"/>
          <pc:sldLayoutMkLst>
            <pc:docMk/>
            <pc:sldMasterMk cId="2768380358" sldId="2147483648"/>
            <pc:sldLayoutMk cId="33974604" sldId="2147483657"/>
          </pc:sldLayoutMkLst>
        </pc:sldLayoutChg>
        <pc:sldLayoutChg chg="modTransition">
          <pc:chgData name="Johan Artemio Muñoz Cavero" userId="S::uti.erp01@pais.gob.pe::ee18b53a-d464-42c0-9abe-6ca8a3131c22" providerId="AD" clId="Web-{50C03836-A62A-3713-9ACE-67A75047A945}" dt="2022-04-09T16:15:58.448" v="1348"/>
          <pc:sldLayoutMkLst>
            <pc:docMk/>
            <pc:sldMasterMk cId="2768380358" sldId="2147483648"/>
            <pc:sldLayoutMk cId="2057957076" sldId="2147483658"/>
          </pc:sldLayoutMkLst>
        </pc:sldLayoutChg>
        <pc:sldLayoutChg chg="modTransition">
          <pc:chgData name="Johan Artemio Muñoz Cavero" userId="S::uti.erp01@pais.gob.pe::ee18b53a-d464-42c0-9abe-6ca8a3131c22" providerId="AD" clId="Web-{50C03836-A62A-3713-9ACE-67A75047A945}" dt="2022-04-09T16:15:58.448" v="1348"/>
          <pc:sldLayoutMkLst>
            <pc:docMk/>
            <pc:sldMasterMk cId="2768380358" sldId="2147483648"/>
            <pc:sldLayoutMk cId="2056387563" sldId="2147483659"/>
          </pc:sldLayoutMkLst>
        </pc:sldLayoutChg>
      </pc:sldMasterChg>
    </pc:docChg>
  </pc:docChgLst>
  <pc:docChgLst>
    <pc:chgData name="Johan Artemio Muñoz Cavero" userId="S::uti.erp01@pais.gob.pe::ee18b53a-d464-42c0-9abe-6ca8a3131c22" providerId="AD" clId="Web-{ECC3BB99-BD8B-965F-D07E-219E80135AF5}"/>
    <pc:docChg chg="modSld">
      <pc:chgData name="Johan Artemio Muñoz Cavero" userId="S::uti.erp01@pais.gob.pe::ee18b53a-d464-42c0-9abe-6ca8a3131c22" providerId="AD" clId="Web-{ECC3BB99-BD8B-965F-D07E-219E80135AF5}" dt="2022-04-29T13:51:00.312" v="31" actId="20577"/>
      <pc:docMkLst>
        <pc:docMk/>
      </pc:docMkLst>
      <pc:sldChg chg="modSp">
        <pc:chgData name="Johan Artemio Muñoz Cavero" userId="S::uti.erp01@pais.gob.pe::ee18b53a-d464-42c0-9abe-6ca8a3131c22" providerId="AD" clId="Web-{ECC3BB99-BD8B-965F-D07E-219E80135AF5}" dt="2022-04-29T13:51:00.312" v="31" actId="20577"/>
        <pc:sldMkLst>
          <pc:docMk/>
          <pc:sldMk cId="320795094" sldId="268"/>
        </pc:sldMkLst>
        <pc:spChg chg="mod">
          <ac:chgData name="Johan Artemio Muñoz Cavero" userId="S::uti.erp01@pais.gob.pe::ee18b53a-d464-42c0-9abe-6ca8a3131c22" providerId="AD" clId="Web-{ECC3BB99-BD8B-965F-D07E-219E80135AF5}" dt="2022-04-29T13:51:00.312" v="31" actId="20577"/>
          <ac:spMkLst>
            <pc:docMk/>
            <pc:sldMk cId="320795094" sldId="268"/>
            <ac:spMk id="18" creationId="{949457F1-B005-CC78-B75E-7FA840BED07E}"/>
          </ac:spMkLst>
        </pc:spChg>
        <pc:spChg chg="mod">
          <ac:chgData name="Johan Artemio Muñoz Cavero" userId="S::uti.erp01@pais.gob.pe::ee18b53a-d464-42c0-9abe-6ca8a3131c22" providerId="AD" clId="Web-{ECC3BB99-BD8B-965F-D07E-219E80135AF5}" dt="2022-04-29T13:50:43.812" v="23" actId="1076"/>
          <ac:spMkLst>
            <pc:docMk/>
            <pc:sldMk cId="320795094" sldId="268"/>
            <ac:spMk id="19" creationId="{A3C38A7E-039A-F740-B0E3-AFBDAB1C449F}"/>
          </ac:spMkLst>
        </pc:spChg>
      </pc:sldChg>
    </pc:docChg>
  </pc:docChgLst>
  <pc:docChgLst>
    <pc:chgData name="Johan Artemio Muñoz Cavero" userId="S::uti.erp01@pais.gob.pe::ee18b53a-d464-42c0-9abe-6ca8a3131c22" providerId="AD" clId="Web-{99261D28-0BA7-7D16-0AFE-1C0A19B50307}"/>
    <pc:docChg chg="modSld">
      <pc:chgData name="Johan Artemio Muñoz Cavero" userId="S::uti.erp01@pais.gob.pe::ee18b53a-d464-42c0-9abe-6ca8a3131c22" providerId="AD" clId="Web-{99261D28-0BA7-7D16-0AFE-1C0A19B50307}" dt="2022-04-11T13:56:14.098" v="245" actId="20577"/>
      <pc:docMkLst>
        <pc:docMk/>
      </pc:docMkLst>
      <pc:sldChg chg="modSp">
        <pc:chgData name="Johan Artemio Muñoz Cavero" userId="S::uti.erp01@pais.gob.pe::ee18b53a-d464-42c0-9abe-6ca8a3131c22" providerId="AD" clId="Web-{99261D28-0BA7-7D16-0AFE-1C0A19B50307}" dt="2022-04-11T13:56:14.098" v="245" actId="20577"/>
        <pc:sldMkLst>
          <pc:docMk/>
          <pc:sldMk cId="235675875" sldId="260"/>
        </pc:sldMkLst>
        <pc:spChg chg="mod">
          <ac:chgData name="Johan Artemio Muñoz Cavero" userId="S::uti.erp01@pais.gob.pe::ee18b53a-d464-42c0-9abe-6ca8a3131c22" providerId="AD" clId="Web-{99261D28-0BA7-7D16-0AFE-1C0A19B50307}" dt="2022-04-11T13:56:14.098" v="245" actId="20577"/>
          <ac:spMkLst>
            <pc:docMk/>
            <pc:sldMk cId="235675875" sldId="260"/>
            <ac:spMk id="14" creationId="{00000000-0000-0000-0000-000000000000}"/>
          </ac:spMkLst>
        </pc:spChg>
      </pc:sldChg>
    </pc:docChg>
  </pc:docChgLst>
  <pc:docChgLst>
    <pc:chgData name="Juan Ricardo Diaz Saravia" userId="S::jdiaz@pais.gob.pe::32e03a03-454f-4e22-a89b-1655771216cf" providerId="AD" clId="Web-{B84DF583-F14C-4AC5-9BF7-5FF06F4574FE}"/>
    <pc:docChg chg="modSld">
      <pc:chgData name="Juan Ricardo Diaz Saravia" userId="S::jdiaz@pais.gob.pe::32e03a03-454f-4e22-a89b-1655771216cf" providerId="AD" clId="Web-{B84DF583-F14C-4AC5-9BF7-5FF06F4574FE}" dt="2022-04-11T13:41:28.194" v="641" actId="20577"/>
      <pc:docMkLst>
        <pc:docMk/>
      </pc:docMkLst>
      <pc:sldChg chg="modSp">
        <pc:chgData name="Juan Ricardo Diaz Saravia" userId="S::jdiaz@pais.gob.pe::32e03a03-454f-4e22-a89b-1655771216cf" providerId="AD" clId="Web-{B84DF583-F14C-4AC5-9BF7-5FF06F4574FE}" dt="2022-04-11T13:30:06.878" v="165" actId="20577"/>
        <pc:sldMkLst>
          <pc:docMk/>
          <pc:sldMk cId="3825050870" sldId="256"/>
        </pc:sldMkLst>
        <pc:spChg chg="mod">
          <ac:chgData name="Juan Ricardo Diaz Saravia" userId="S::jdiaz@pais.gob.pe::32e03a03-454f-4e22-a89b-1655771216cf" providerId="AD" clId="Web-{B84DF583-F14C-4AC5-9BF7-5FF06F4574FE}" dt="2022-04-11T13:28:20.938" v="47" actId="1076"/>
          <ac:spMkLst>
            <pc:docMk/>
            <pc:sldMk cId="3825050870" sldId="256"/>
            <ac:spMk id="13" creationId="{00000000-0000-0000-0000-000000000000}"/>
          </ac:spMkLst>
        </pc:spChg>
        <pc:spChg chg="mod">
          <ac:chgData name="Juan Ricardo Diaz Saravia" userId="S::jdiaz@pais.gob.pe::32e03a03-454f-4e22-a89b-1655771216cf" providerId="AD" clId="Web-{B84DF583-F14C-4AC5-9BF7-5FF06F4574FE}" dt="2022-04-11T13:30:06.878" v="165" actId="20577"/>
          <ac:spMkLst>
            <pc:docMk/>
            <pc:sldMk cId="3825050870" sldId="256"/>
            <ac:spMk id="14" creationId="{00000000-0000-0000-0000-000000000000}"/>
          </ac:spMkLst>
        </pc:spChg>
      </pc:sldChg>
      <pc:sldChg chg="modSp">
        <pc:chgData name="Juan Ricardo Diaz Saravia" userId="S::jdiaz@pais.gob.pe::32e03a03-454f-4e22-a89b-1655771216cf" providerId="AD" clId="Web-{B84DF583-F14C-4AC5-9BF7-5FF06F4574FE}" dt="2022-04-11T13:35:13.652" v="322" actId="20577"/>
        <pc:sldMkLst>
          <pc:docMk/>
          <pc:sldMk cId="15611277" sldId="257"/>
        </pc:sldMkLst>
        <pc:spChg chg="mod">
          <ac:chgData name="Juan Ricardo Diaz Saravia" userId="S::jdiaz@pais.gob.pe::32e03a03-454f-4e22-a89b-1655771216cf" providerId="AD" clId="Web-{B84DF583-F14C-4AC5-9BF7-5FF06F4574FE}" dt="2022-04-11T13:35:13.652" v="322" actId="20577"/>
          <ac:spMkLst>
            <pc:docMk/>
            <pc:sldMk cId="15611277" sldId="257"/>
            <ac:spMk id="14" creationId="{00000000-0000-0000-0000-000000000000}"/>
          </ac:spMkLst>
        </pc:spChg>
      </pc:sldChg>
      <pc:sldChg chg="modSp">
        <pc:chgData name="Juan Ricardo Diaz Saravia" userId="S::jdiaz@pais.gob.pe::32e03a03-454f-4e22-a89b-1655771216cf" providerId="AD" clId="Web-{B84DF583-F14C-4AC5-9BF7-5FF06F4574FE}" dt="2022-04-11T13:41:28.194" v="641" actId="20577"/>
        <pc:sldMkLst>
          <pc:docMk/>
          <pc:sldMk cId="235675875" sldId="260"/>
        </pc:sldMkLst>
        <pc:spChg chg="mod">
          <ac:chgData name="Juan Ricardo Diaz Saravia" userId="S::jdiaz@pais.gob.pe::32e03a03-454f-4e22-a89b-1655771216cf" providerId="AD" clId="Web-{B84DF583-F14C-4AC5-9BF7-5FF06F4574FE}" dt="2022-04-11T13:41:28.194" v="641" actId="20577"/>
          <ac:spMkLst>
            <pc:docMk/>
            <pc:sldMk cId="235675875" sldId="260"/>
            <ac:spMk id="14" creationId="{00000000-0000-0000-0000-000000000000}"/>
          </ac:spMkLst>
        </pc:spChg>
      </pc:sldChg>
      <pc:sldChg chg="addSp delSp modSp">
        <pc:chgData name="Juan Ricardo Diaz Saravia" userId="S::jdiaz@pais.gob.pe::32e03a03-454f-4e22-a89b-1655771216cf" providerId="AD" clId="Web-{B84DF583-F14C-4AC5-9BF7-5FF06F4574FE}" dt="2022-04-11T13:33:53.385" v="255" actId="1076"/>
        <pc:sldMkLst>
          <pc:docMk/>
          <pc:sldMk cId="1277267075" sldId="263"/>
        </pc:sldMkLst>
        <pc:spChg chg="mod">
          <ac:chgData name="Juan Ricardo Diaz Saravia" userId="S::jdiaz@pais.gob.pe::32e03a03-454f-4e22-a89b-1655771216cf" providerId="AD" clId="Web-{B84DF583-F14C-4AC5-9BF7-5FF06F4574FE}" dt="2022-04-11T13:32:39.898" v="244" actId="20577"/>
          <ac:spMkLst>
            <pc:docMk/>
            <pc:sldMk cId="1277267075" sldId="263"/>
            <ac:spMk id="15" creationId="{00000000-0000-0000-0000-000000000000}"/>
          </ac:spMkLst>
        </pc:spChg>
        <pc:picChg chg="add del mod">
          <ac:chgData name="Juan Ricardo Diaz Saravia" userId="S::jdiaz@pais.gob.pe::32e03a03-454f-4e22-a89b-1655771216cf" providerId="AD" clId="Web-{B84DF583-F14C-4AC5-9BF7-5FF06F4574FE}" dt="2022-04-11T13:33:27.478" v="251"/>
          <ac:picMkLst>
            <pc:docMk/>
            <pc:sldMk cId="1277267075" sldId="263"/>
            <ac:picMk id="2" creationId="{A9FB23AB-AC28-EBF8-DCCE-DA6DA2384D86}"/>
          </ac:picMkLst>
        </pc:picChg>
        <pc:picChg chg="add mod">
          <ac:chgData name="Juan Ricardo Diaz Saravia" userId="S::jdiaz@pais.gob.pe::32e03a03-454f-4e22-a89b-1655771216cf" providerId="AD" clId="Web-{B84DF583-F14C-4AC5-9BF7-5FF06F4574FE}" dt="2022-04-11T13:33:53.385" v="255" actId="1076"/>
          <ac:picMkLst>
            <pc:docMk/>
            <pc:sldMk cId="1277267075" sldId="263"/>
            <ac:picMk id="3" creationId="{0031E6A9-37F4-8AEE-AF05-32AA56CEA57F}"/>
          </ac:picMkLst>
        </pc:picChg>
      </pc:sldChg>
      <pc:sldChg chg="modSp">
        <pc:chgData name="Juan Ricardo Diaz Saravia" userId="S::jdiaz@pais.gob.pe::32e03a03-454f-4e22-a89b-1655771216cf" providerId="AD" clId="Web-{B84DF583-F14C-4AC5-9BF7-5FF06F4574FE}" dt="2022-04-11T13:40:02.332" v="546" actId="20577"/>
        <pc:sldMkLst>
          <pc:docMk/>
          <pc:sldMk cId="2348810522" sldId="264"/>
        </pc:sldMkLst>
        <pc:spChg chg="mod">
          <ac:chgData name="Juan Ricardo Diaz Saravia" userId="S::jdiaz@pais.gob.pe::32e03a03-454f-4e22-a89b-1655771216cf" providerId="AD" clId="Web-{B84DF583-F14C-4AC5-9BF7-5FF06F4574FE}" dt="2022-04-11T13:40:02.332" v="546" actId="20577"/>
          <ac:spMkLst>
            <pc:docMk/>
            <pc:sldMk cId="2348810522" sldId="264"/>
            <ac:spMk id="14" creationId="{00000000-0000-0000-0000-000000000000}"/>
          </ac:spMkLst>
        </pc:spChg>
      </pc:sldChg>
    </pc:docChg>
  </pc:docChgLst>
  <pc:docChgLst>
    <pc:chgData name="Johan Artemio Muñoz Cavero" userId="S::uti.erp01@pais.gob.pe::ee18b53a-d464-42c0-9abe-6ca8a3131c22" providerId="AD" clId="Web-{372CD8C1-0583-F07E-2C54-76B315C0BF50}"/>
    <pc:docChg chg="addSld delSld modSld">
      <pc:chgData name="Johan Artemio Muñoz Cavero" userId="S::uti.erp01@pais.gob.pe::ee18b53a-d464-42c0-9abe-6ca8a3131c22" providerId="AD" clId="Web-{372CD8C1-0583-F07E-2C54-76B315C0BF50}" dt="2022-06-28T02:14:13.349" v="134" actId="20577"/>
      <pc:docMkLst>
        <pc:docMk/>
      </pc:docMkLst>
      <pc:sldChg chg="del">
        <pc:chgData name="Johan Artemio Muñoz Cavero" userId="S::uti.erp01@pais.gob.pe::ee18b53a-d464-42c0-9abe-6ca8a3131c22" providerId="AD" clId="Web-{372CD8C1-0583-F07E-2C54-76B315C0BF50}" dt="2022-06-28T02:06:55.619" v="0"/>
        <pc:sldMkLst>
          <pc:docMk/>
          <pc:sldMk cId="3950705457" sldId="272"/>
        </pc:sldMkLst>
      </pc:sldChg>
      <pc:sldChg chg="del">
        <pc:chgData name="Johan Artemio Muñoz Cavero" userId="S::uti.erp01@pais.gob.pe::ee18b53a-d464-42c0-9abe-6ca8a3131c22" providerId="AD" clId="Web-{372CD8C1-0583-F07E-2C54-76B315C0BF50}" dt="2022-06-28T02:07:09.792" v="2"/>
        <pc:sldMkLst>
          <pc:docMk/>
          <pc:sldMk cId="582059008" sldId="275"/>
        </pc:sldMkLst>
      </pc:sldChg>
      <pc:sldChg chg="addSp delSp modSp add replId">
        <pc:chgData name="Johan Artemio Muñoz Cavero" userId="S::uti.erp01@pais.gob.pe::ee18b53a-d464-42c0-9abe-6ca8a3131c22" providerId="AD" clId="Web-{372CD8C1-0583-F07E-2C54-76B315C0BF50}" dt="2022-06-28T02:14:13.349" v="134" actId="20577"/>
        <pc:sldMkLst>
          <pc:docMk/>
          <pc:sldMk cId="2383313719" sldId="275"/>
        </pc:sldMkLst>
        <pc:spChg chg="mod">
          <ac:chgData name="Johan Artemio Muñoz Cavero" userId="S::uti.erp01@pais.gob.pe::ee18b53a-d464-42c0-9abe-6ca8a3131c22" providerId="AD" clId="Web-{372CD8C1-0583-F07E-2C54-76B315C0BF50}" dt="2022-06-28T02:08:09.215" v="20" actId="20577"/>
          <ac:spMkLst>
            <pc:docMk/>
            <pc:sldMk cId="2383313719" sldId="275"/>
            <ac:spMk id="4" creationId="{00000000-0000-0000-0000-000000000000}"/>
          </ac:spMkLst>
        </pc:spChg>
        <pc:spChg chg="mod">
          <ac:chgData name="Johan Artemio Muñoz Cavero" userId="S::uti.erp01@pais.gob.pe::ee18b53a-d464-42c0-9abe-6ca8a3131c22" providerId="AD" clId="Web-{372CD8C1-0583-F07E-2C54-76B315C0BF50}" dt="2022-06-28T02:12:13.784" v="33" actId="20577"/>
          <ac:spMkLst>
            <pc:docMk/>
            <pc:sldMk cId="2383313719" sldId="275"/>
            <ac:spMk id="12" creationId="{EDA72DE3-C1AE-E746-15B3-9BA4CE6D0105}"/>
          </ac:spMkLst>
        </pc:spChg>
        <pc:spChg chg="del">
          <ac:chgData name="Johan Artemio Muñoz Cavero" userId="S::uti.erp01@pais.gob.pe::ee18b53a-d464-42c0-9abe-6ca8a3131c22" providerId="AD" clId="Web-{372CD8C1-0583-F07E-2C54-76B315C0BF50}" dt="2022-06-28T02:08:21.090" v="23"/>
          <ac:spMkLst>
            <pc:docMk/>
            <pc:sldMk cId="2383313719" sldId="275"/>
            <ac:spMk id="15" creationId="{00000000-0000-0000-0000-000000000000}"/>
          </ac:spMkLst>
        </pc:spChg>
        <pc:spChg chg="add mod">
          <ac:chgData name="Johan Artemio Muñoz Cavero" userId="S::uti.erp01@pais.gob.pe::ee18b53a-d464-42c0-9abe-6ca8a3131c22" providerId="AD" clId="Web-{372CD8C1-0583-F07E-2C54-76B315C0BF50}" dt="2022-06-28T02:14:13.349" v="134" actId="20577"/>
          <ac:spMkLst>
            <pc:docMk/>
            <pc:sldMk cId="2383313719" sldId="275"/>
            <ac:spMk id="16" creationId="{44305ADA-38FB-6EC4-3DCF-36BD01E8F9CD}"/>
          </ac:spMkLst>
        </pc:spChg>
        <pc:picChg chg="add mod modCrop">
          <ac:chgData name="Johan Artemio Muñoz Cavero" userId="S::uti.erp01@pais.gob.pe::ee18b53a-d464-42c0-9abe-6ca8a3131c22" providerId="AD" clId="Web-{372CD8C1-0583-F07E-2C54-76B315C0BF50}" dt="2022-06-28T02:11:30.329" v="31" actId="14100"/>
          <ac:picMkLst>
            <pc:docMk/>
            <pc:sldMk cId="2383313719" sldId="275"/>
            <ac:picMk id="2" creationId="{57BE4EB8-B37A-D971-49EF-314F808B4827}"/>
          </ac:picMkLst>
        </pc:picChg>
        <pc:picChg chg="del">
          <ac:chgData name="Johan Artemio Muñoz Cavero" userId="S::uti.erp01@pais.gob.pe::ee18b53a-d464-42c0-9abe-6ca8a3131c22" providerId="AD" clId="Web-{372CD8C1-0583-F07E-2C54-76B315C0BF50}" dt="2022-06-28T02:08:14.356" v="21"/>
          <ac:picMkLst>
            <pc:docMk/>
            <pc:sldMk cId="2383313719" sldId="275"/>
            <ac:picMk id="3" creationId="{BF0D5B55-C74F-9CEF-3704-7FB809045408}"/>
          </ac:picMkLst>
        </pc:picChg>
        <pc:picChg chg="del">
          <ac:chgData name="Johan Artemio Muñoz Cavero" userId="S::uti.erp01@pais.gob.pe::ee18b53a-d464-42c0-9abe-6ca8a3131c22" providerId="AD" clId="Web-{372CD8C1-0583-F07E-2C54-76B315C0BF50}" dt="2022-06-28T02:08:15.403" v="22"/>
          <ac:picMkLst>
            <pc:docMk/>
            <pc:sldMk cId="2383313719" sldId="275"/>
            <ac:picMk id="13" creationId="{09386707-C84E-FC61-7538-340C914EA8BD}"/>
          </ac:picMkLst>
        </pc:picChg>
      </pc:sldChg>
      <pc:sldChg chg="del">
        <pc:chgData name="Johan Artemio Muñoz Cavero" userId="S::uti.erp01@pais.gob.pe::ee18b53a-d464-42c0-9abe-6ca8a3131c22" providerId="AD" clId="Web-{372CD8C1-0583-F07E-2C54-76B315C0BF50}" dt="2022-06-28T02:07:11.495" v="3"/>
        <pc:sldMkLst>
          <pc:docMk/>
          <pc:sldMk cId="1713809861" sldId="276"/>
        </pc:sldMkLst>
      </pc:sldChg>
      <pc:sldChg chg="del">
        <pc:chgData name="Johan Artemio Muñoz Cavero" userId="S::uti.erp01@pais.gob.pe::ee18b53a-d464-42c0-9abe-6ca8a3131c22" providerId="AD" clId="Web-{372CD8C1-0583-F07E-2C54-76B315C0BF50}" dt="2022-06-28T02:07:16.401" v="5"/>
        <pc:sldMkLst>
          <pc:docMk/>
          <pc:sldMk cId="3777511603" sldId="277"/>
        </pc:sldMkLst>
      </pc:sldChg>
      <pc:sldChg chg="del">
        <pc:chgData name="Johan Artemio Muñoz Cavero" userId="S::uti.erp01@pais.gob.pe::ee18b53a-d464-42c0-9abe-6ca8a3131c22" providerId="AD" clId="Web-{372CD8C1-0583-F07E-2C54-76B315C0BF50}" dt="2022-06-28T02:07:18.057" v="6"/>
        <pc:sldMkLst>
          <pc:docMk/>
          <pc:sldMk cId="1367191067" sldId="278"/>
        </pc:sldMkLst>
      </pc:sldChg>
      <pc:sldChg chg="del">
        <pc:chgData name="Johan Artemio Muñoz Cavero" userId="S::uti.erp01@pais.gob.pe::ee18b53a-d464-42c0-9abe-6ca8a3131c22" providerId="AD" clId="Web-{372CD8C1-0583-F07E-2C54-76B315C0BF50}" dt="2022-06-28T02:07:19.339" v="7"/>
        <pc:sldMkLst>
          <pc:docMk/>
          <pc:sldMk cId="3635150857" sldId="279"/>
        </pc:sldMkLst>
      </pc:sldChg>
      <pc:sldChg chg="del">
        <pc:chgData name="Johan Artemio Muñoz Cavero" userId="S::uti.erp01@pais.gob.pe::ee18b53a-d464-42c0-9abe-6ca8a3131c22" providerId="AD" clId="Web-{372CD8C1-0583-F07E-2C54-76B315C0BF50}" dt="2022-06-28T02:07:21.120" v="8"/>
        <pc:sldMkLst>
          <pc:docMk/>
          <pc:sldMk cId="2731618407" sldId="280"/>
        </pc:sldMkLst>
      </pc:sldChg>
      <pc:sldChg chg="del">
        <pc:chgData name="Johan Artemio Muñoz Cavero" userId="S::uti.erp01@pais.gob.pe::ee18b53a-d464-42c0-9abe-6ca8a3131c22" providerId="AD" clId="Web-{372CD8C1-0583-F07E-2C54-76B315C0BF50}" dt="2022-06-28T02:07:23.182" v="9"/>
        <pc:sldMkLst>
          <pc:docMk/>
          <pc:sldMk cId="3724026632" sldId="281"/>
        </pc:sldMkLst>
      </pc:sldChg>
      <pc:sldChg chg="del">
        <pc:chgData name="Johan Artemio Muñoz Cavero" userId="S::uti.erp01@pais.gob.pe::ee18b53a-d464-42c0-9abe-6ca8a3131c22" providerId="AD" clId="Web-{372CD8C1-0583-F07E-2C54-76B315C0BF50}" dt="2022-06-28T02:07:27.886" v="10"/>
        <pc:sldMkLst>
          <pc:docMk/>
          <pc:sldMk cId="2026662586" sldId="282"/>
        </pc:sldMkLst>
      </pc:sldChg>
      <pc:sldChg chg="del">
        <pc:chgData name="Johan Artemio Muñoz Cavero" userId="S::uti.erp01@pais.gob.pe::ee18b53a-d464-42c0-9abe-6ca8a3131c22" providerId="AD" clId="Web-{372CD8C1-0583-F07E-2C54-76B315C0BF50}" dt="2022-06-28T02:07:33.230" v="11"/>
        <pc:sldMkLst>
          <pc:docMk/>
          <pc:sldMk cId="1407460657" sldId="283"/>
        </pc:sldMkLst>
      </pc:sldChg>
      <pc:sldChg chg="del">
        <pc:chgData name="Johan Artemio Muñoz Cavero" userId="S::uti.erp01@pais.gob.pe::ee18b53a-d464-42c0-9abe-6ca8a3131c22" providerId="AD" clId="Web-{372CD8C1-0583-F07E-2C54-76B315C0BF50}" dt="2022-06-28T02:07:00.151" v="1"/>
        <pc:sldMkLst>
          <pc:docMk/>
          <pc:sldMk cId="1426007733" sldId="284"/>
        </pc:sldMkLst>
      </pc:sldChg>
      <pc:sldChg chg="del">
        <pc:chgData name="Johan Artemio Muñoz Cavero" userId="S::uti.erp01@pais.gob.pe::ee18b53a-d464-42c0-9abe-6ca8a3131c22" providerId="AD" clId="Web-{372CD8C1-0583-F07E-2C54-76B315C0BF50}" dt="2022-06-28T02:07:12.963" v="4"/>
        <pc:sldMkLst>
          <pc:docMk/>
          <pc:sldMk cId="1258290833" sldId="28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171ED-C45D-48D4-AF2F-B65672BA4135}" type="datetimeFigureOut">
              <a:rPr lang="es-PE" smtClean="0"/>
              <a:t>4/11/22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94677-0CE9-4947-8F7D-CDEC3EDA497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572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171ED-C45D-48D4-AF2F-B65672BA4135}" type="datetimeFigureOut">
              <a:rPr lang="es-PE" smtClean="0"/>
              <a:t>4/11/22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94677-0CE9-4947-8F7D-CDEC3EDA497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5795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171ED-C45D-48D4-AF2F-B65672BA4135}" type="datetimeFigureOut">
              <a:rPr lang="es-PE" smtClean="0"/>
              <a:t>4/11/22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94677-0CE9-4947-8F7D-CDEC3EDA497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5638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171ED-C45D-48D4-AF2F-B65672BA4135}" type="datetimeFigureOut">
              <a:rPr lang="es-PE" smtClean="0"/>
              <a:t>4/11/22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94677-0CE9-4947-8F7D-CDEC3EDA497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4871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171ED-C45D-48D4-AF2F-B65672BA4135}" type="datetimeFigureOut">
              <a:rPr lang="es-PE" smtClean="0"/>
              <a:t>4/11/22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94677-0CE9-4947-8F7D-CDEC3EDA497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3200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171ED-C45D-48D4-AF2F-B65672BA4135}" type="datetimeFigureOut">
              <a:rPr lang="es-PE" smtClean="0"/>
              <a:t>4/11/22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94677-0CE9-4947-8F7D-CDEC3EDA497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8260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171ED-C45D-48D4-AF2F-B65672BA4135}" type="datetimeFigureOut">
              <a:rPr lang="es-PE" smtClean="0"/>
              <a:t>4/11/22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94677-0CE9-4947-8F7D-CDEC3EDA497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2638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171ED-C45D-48D4-AF2F-B65672BA4135}" type="datetimeFigureOut">
              <a:rPr lang="es-PE" smtClean="0"/>
              <a:t>4/11/22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94677-0CE9-4947-8F7D-CDEC3EDA497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9836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171ED-C45D-48D4-AF2F-B65672BA4135}" type="datetimeFigureOut">
              <a:rPr lang="es-PE" smtClean="0"/>
              <a:t>4/11/22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94677-0CE9-4947-8F7D-CDEC3EDA497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7954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171ED-C45D-48D4-AF2F-B65672BA4135}" type="datetimeFigureOut">
              <a:rPr lang="es-PE" smtClean="0"/>
              <a:t>4/11/22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94677-0CE9-4947-8F7D-CDEC3EDA497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4308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171ED-C45D-48D4-AF2F-B65672BA4135}" type="datetimeFigureOut">
              <a:rPr lang="es-PE" smtClean="0"/>
              <a:t>4/11/22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94677-0CE9-4947-8F7D-CDEC3EDA497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97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171ED-C45D-48D4-AF2F-B65672BA4135}" type="datetimeFigureOut">
              <a:rPr lang="es-PE" smtClean="0"/>
              <a:t>4/11/22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94677-0CE9-4947-8F7D-CDEC3EDA4973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68380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31560" y="1084382"/>
            <a:ext cx="11104880" cy="2387600"/>
          </a:xfrm>
        </p:spPr>
        <p:txBody>
          <a:bodyPr>
            <a:normAutofit/>
          </a:bodyPr>
          <a:lstStyle/>
          <a:p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 DE INFORMACIÓN PNPAIS (MONITOREO)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 Light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4215994"/>
            <a:ext cx="12168000" cy="78708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PE" sz="36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/>
              </a:rPr>
              <a:t>Unidad de Tecnologías de </a:t>
            </a:r>
            <a:r>
              <a:rPr lang="es-PE" sz="360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/>
              </a:rPr>
              <a:t>Ia</a:t>
            </a:r>
            <a:r>
              <a:rPr lang="es-PE" sz="36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/>
              </a:rPr>
              <a:t> Información</a:t>
            </a:r>
          </a:p>
        </p:txBody>
      </p:sp>
      <p:sp>
        <p:nvSpPr>
          <p:cNvPr id="4" name="Rectángulo 3"/>
          <p:cNvSpPr/>
          <p:nvPr/>
        </p:nvSpPr>
        <p:spPr>
          <a:xfrm>
            <a:off x="0" y="17140"/>
            <a:ext cx="3042000" cy="14201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ángulo 8"/>
          <p:cNvSpPr/>
          <p:nvPr/>
        </p:nvSpPr>
        <p:spPr>
          <a:xfrm>
            <a:off x="3042000" y="17140"/>
            <a:ext cx="3042000" cy="142012"/>
          </a:xfrm>
          <a:prstGeom prst="rect">
            <a:avLst/>
          </a:prstGeom>
          <a:solidFill>
            <a:srgbClr val="095B1D"/>
          </a:solidFill>
          <a:ln>
            <a:solidFill>
              <a:srgbClr val="095B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6084000" y="17140"/>
            <a:ext cx="3042000" cy="142012"/>
          </a:xfrm>
          <a:prstGeom prst="rect">
            <a:avLst/>
          </a:prstGeom>
          <a:solidFill>
            <a:srgbClr val="FA5873"/>
          </a:solidFill>
          <a:ln>
            <a:solidFill>
              <a:srgbClr val="FA5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Rectángulo 10"/>
          <p:cNvSpPr/>
          <p:nvPr/>
        </p:nvSpPr>
        <p:spPr>
          <a:xfrm>
            <a:off x="9126000" y="17140"/>
            <a:ext cx="3042000" cy="14201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024"/>
            <a:ext cx="3772426" cy="60015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787" y="254402"/>
            <a:ext cx="1705213" cy="676369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8B62C631-6B7C-43D5-F847-A98F541A0239}"/>
              </a:ext>
            </a:extLst>
          </p:cNvPr>
          <p:cNvGrpSpPr/>
          <p:nvPr/>
        </p:nvGrpSpPr>
        <p:grpSpPr>
          <a:xfrm flipV="1">
            <a:off x="3282460" y="3724921"/>
            <a:ext cx="5622616" cy="82680"/>
            <a:chOff x="-9770" y="6025216"/>
            <a:chExt cx="12168000" cy="142012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252638A6-F74B-D06D-17BC-AFA647E0F545}"/>
                </a:ext>
              </a:extLst>
            </p:cNvPr>
            <p:cNvSpPr/>
            <p:nvPr/>
          </p:nvSpPr>
          <p:spPr>
            <a:xfrm>
              <a:off x="-9770" y="6025216"/>
              <a:ext cx="3042000" cy="142012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54E9034A-D1F2-0130-8963-9F98DBB258A7}"/>
                </a:ext>
              </a:extLst>
            </p:cNvPr>
            <p:cNvSpPr/>
            <p:nvPr/>
          </p:nvSpPr>
          <p:spPr>
            <a:xfrm>
              <a:off x="3032230" y="6025216"/>
              <a:ext cx="3042000" cy="142012"/>
            </a:xfrm>
            <a:prstGeom prst="rect">
              <a:avLst/>
            </a:prstGeom>
            <a:solidFill>
              <a:srgbClr val="095B1D"/>
            </a:solidFill>
            <a:ln>
              <a:solidFill>
                <a:srgbClr val="095B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E5B3649F-EBD3-06C8-181C-10EF5CB27443}"/>
                </a:ext>
              </a:extLst>
            </p:cNvPr>
            <p:cNvSpPr/>
            <p:nvPr/>
          </p:nvSpPr>
          <p:spPr>
            <a:xfrm>
              <a:off x="6074230" y="6025216"/>
              <a:ext cx="3042000" cy="142012"/>
            </a:xfrm>
            <a:prstGeom prst="rect">
              <a:avLst/>
            </a:prstGeom>
            <a:solidFill>
              <a:srgbClr val="FA5873"/>
            </a:solidFill>
            <a:ln>
              <a:solidFill>
                <a:srgbClr val="FA58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A420F674-28F4-9826-3654-A4C67EA8F01A}"/>
                </a:ext>
              </a:extLst>
            </p:cNvPr>
            <p:cNvSpPr/>
            <p:nvPr/>
          </p:nvSpPr>
          <p:spPr>
            <a:xfrm>
              <a:off x="9116230" y="6025216"/>
              <a:ext cx="3042000" cy="142012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2E654292-3128-109D-AC14-4F4167976822}"/>
              </a:ext>
            </a:extLst>
          </p:cNvPr>
          <p:cNvCxnSpPr/>
          <p:nvPr/>
        </p:nvCxnSpPr>
        <p:spPr>
          <a:xfrm>
            <a:off x="23933" y="893395"/>
            <a:ext cx="12133384" cy="9769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07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66544" y="974595"/>
            <a:ext cx="8103116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buFont typeface="Wingdings"/>
              <a:buChar char="q"/>
            </a:pPr>
            <a:r>
              <a:rPr lang="es-ES" sz="2000" b="1" dirty="0">
                <a:solidFill>
                  <a:srgbClr val="5381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APLICATIVO MÓVIL PARA EL MONITOREO DE PROYECTOS TAMBOS – UPS</a:t>
            </a:r>
          </a:p>
        </p:txBody>
      </p:sp>
      <p:sp>
        <p:nvSpPr>
          <p:cNvPr id="6" name="Rectángulo 5"/>
          <p:cNvSpPr/>
          <p:nvPr/>
        </p:nvSpPr>
        <p:spPr>
          <a:xfrm>
            <a:off x="0" y="17140"/>
            <a:ext cx="3042000" cy="14201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3042000" y="17140"/>
            <a:ext cx="3042000" cy="142012"/>
          </a:xfrm>
          <a:prstGeom prst="rect">
            <a:avLst/>
          </a:prstGeom>
          <a:solidFill>
            <a:srgbClr val="095B1D"/>
          </a:solidFill>
          <a:ln>
            <a:solidFill>
              <a:srgbClr val="095B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6084000" y="17140"/>
            <a:ext cx="3042000" cy="142012"/>
          </a:xfrm>
          <a:prstGeom prst="rect">
            <a:avLst/>
          </a:prstGeom>
          <a:solidFill>
            <a:srgbClr val="FA5873"/>
          </a:solidFill>
          <a:ln>
            <a:solidFill>
              <a:srgbClr val="FA5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ángulo 8"/>
          <p:cNvSpPr/>
          <p:nvPr/>
        </p:nvSpPr>
        <p:spPr>
          <a:xfrm>
            <a:off x="9126000" y="17140"/>
            <a:ext cx="3042000" cy="14201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024"/>
            <a:ext cx="3772426" cy="60015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787" y="254402"/>
            <a:ext cx="1705213" cy="676369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107751" y="1432717"/>
            <a:ext cx="3879640" cy="50783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Wingdings"/>
              <a:buChar char="v"/>
            </a:pPr>
            <a:r>
              <a:rPr lang="es-ES" dirty="0">
                <a:latin typeface="Calibri" panose="020F0502020204030204" pitchFamily="34" charset="0"/>
                <a:cs typeface="Calibri"/>
              </a:rPr>
              <a:t>Creación de nuevos monitoreos tambo de un proyecto no asignado al usuario sesión.</a:t>
            </a:r>
          </a:p>
          <a:p>
            <a:pPr algn="just"/>
            <a:endParaRPr lang="es-ES" dirty="0">
              <a:latin typeface="Calibri" panose="020F0502020204030204" pitchFamily="34" charset="0"/>
              <a:cs typeface="Calibri"/>
            </a:endParaRPr>
          </a:p>
          <a:p>
            <a:pPr algn="just"/>
            <a:r>
              <a:rPr lang="es-ES" dirty="0">
                <a:latin typeface="Calibri" panose="020F0502020204030204" pitchFamily="34" charset="0"/>
                <a:cs typeface="Calibri"/>
              </a:rPr>
              <a:t>Se realiza el registro del formulario para la creación de un nuevo monitoreo tambo, así como también permite  adjuntar fotos si esta se requiere.</a:t>
            </a:r>
          </a:p>
          <a:p>
            <a:pPr algn="just"/>
            <a:endParaRPr lang="es-ES" dirty="0">
              <a:latin typeface="Calibri" panose="020F0502020204030204" pitchFamily="34" charset="0"/>
              <a:cs typeface="Calibri"/>
            </a:endParaRPr>
          </a:p>
          <a:p>
            <a:pPr marL="285750" indent="-285750" algn="just">
              <a:buFont typeface="Wingdings"/>
              <a:buChar char="v"/>
            </a:pPr>
            <a:r>
              <a:rPr lang="es-ES" dirty="0">
                <a:latin typeface="Calibri" panose="020F0502020204030204" pitchFamily="34" charset="0"/>
                <a:cs typeface="Calibri"/>
              </a:rPr>
              <a:t>Los nuevos registros serán almacenados en la base de datos local del celular y podrán ser enviados a la base de datos central (nube) cuando el estado sea POR ENVIAR.</a:t>
            </a:r>
          </a:p>
          <a:p>
            <a:pPr algn="just"/>
            <a:endParaRPr lang="es-ES" dirty="0">
              <a:latin typeface="Calibri" panose="020F0502020204030204" pitchFamily="34" charset="0"/>
              <a:cs typeface="Calibri"/>
            </a:endParaRPr>
          </a:p>
          <a:p>
            <a:pPr algn="just"/>
            <a:endParaRPr lang="es-ES" dirty="0">
              <a:latin typeface="Calibri" panose="020F0502020204030204" pitchFamily="34" charset="0"/>
              <a:cs typeface="Calibri"/>
            </a:endParaRPr>
          </a:p>
          <a:p>
            <a:pPr algn="just"/>
            <a:endParaRPr lang="es-ES" dirty="0">
              <a:latin typeface="Calibri" panose="020F0502020204030204" pitchFamily="34" charset="0"/>
              <a:cs typeface="Calibri"/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26B03698-1584-0FBF-529A-DBDFF028D6E6}"/>
              </a:ext>
            </a:extLst>
          </p:cNvPr>
          <p:cNvCxnSpPr/>
          <p:nvPr/>
        </p:nvCxnSpPr>
        <p:spPr>
          <a:xfrm>
            <a:off x="23933" y="893395"/>
            <a:ext cx="12133384" cy="9769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E56145FE-D229-3ADC-DA63-DAD317E0E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776" y="1446137"/>
            <a:ext cx="1652313" cy="35010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34C271-B6ED-68FD-A211-B188E251C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1177" y="1446136"/>
            <a:ext cx="1652314" cy="35010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ACD152-0E0C-2B1F-01EC-AA5DBF4832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0976" y="1446136"/>
            <a:ext cx="1652314" cy="35010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515025F-0932-E094-52CF-3EC4A4FCD30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9221" t="59646" r="1"/>
          <a:stretch/>
        </p:blipFill>
        <p:spPr>
          <a:xfrm>
            <a:off x="4858848" y="3534369"/>
            <a:ext cx="1004241" cy="14127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4BC5EC-6DE2-018D-E77F-EB4E71A316F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9370" t="60062" r="5526" b="8646"/>
          <a:stretch/>
        </p:blipFill>
        <p:spPr>
          <a:xfrm>
            <a:off x="4210776" y="5100508"/>
            <a:ext cx="1436289" cy="172819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EA805FB-7602-3C5B-81F6-A17DFA68D748}"/>
              </a:ext>
            </a:extLst>
          </p:cNvPr>
          <p:cNvCxnSpPr>
            <a:cxnSpLocks/>
          </p:cNvCxnSpPr>
          <p:nvPr/>
        </p:nvCxnSpPr>
        <p:spPr>
          <a:xfrm flipV="1">
            <a:off x="5661427" y="5018576"/>
            <a:ext cx="633710" cy="282767"/>
          </a:xfrm>
          <a:prstGeom prst="straightConnector1">
            <a:avLst/>
          </a:prstGeom>
          <a:ln w="50800">
            <a:solidFill>
              <a:schemeClr val="accent5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42C2CE3-EF7D-2340-E8F8-62AB193D9AB7}"/>
              </a:ext>
            </a:extLst>
          </p:cNvPr>
          <p:cNvCxnSpPr>
            <a:cxnSpLocks/>
          </p:cNvCxnSpPr>
          <p:nvPr/>
        </p:nvCxnSpPr>
        <p:spPr>
          <a:xfrm flipV="1">
            <a:off x="5661427" y="5018576"/>
            <a:ext cx="2502859" cy="609338"/>
          </a:xfrm>
          <a:prstGeom prst="straightConnector1">
            <a:avLst/>
          </a:prstGeom>
          <a:ln w="50800">
            <a:solidFill>
              <a:schemeClr val="accent5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onut 21">
            <a:extLst>
              <a:ext uri="{FF2B5EF4-FFF2-40B4-BE49-F238E27FC236}">
                <a16:creationId xmlns:a16="http://schemas.microsoft.com/office/drawing/2014/main" id="{34EEF12C-205E-302D-7564-0B249B3D84B9}"/>
              </a:ext>
            </a:extLst>
          </p:cNvPr>
          <p:cNvSpPr/>
          <p:nvPr/>
        </p:nvSpPr>
        <p:spPr bwMode="gray">
          <a:xfrm>
            <a:off x="5348289" y="4205017"/>
            <a:ext cx="514800" cy="514984"/>
          </a:xfrm>
          <a:prstGeom prst="donut">
            <a:avLst>
              <a:gd name="adj" fmla="val 7289"/>
            </a:avLst>
          </a:prstGeom>
          <a:solidFill>
            <a:srgbClr val="FF0000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PE" sz="18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552CB85-2F87-7303-6E5F-2DD7CF19AD2D}"/>
              </a:ext>
            </a:extLst>
          </p:cNvPr>
          <p:cNvCxnSpPr>
            <a:cxnSpLocks/>
            <a:stCxn id="22" idx="3"/>
            <a:endCxn id="19" idx="0"/>
          </p:cNvCxnSpPr>
          <p:nvPr/>
        </p:nvCxnSpPr>
        <p:spPr>
          <a:xfrm flipH="1">
            <a:off x="4928921" y="4644583"/>
            <a:ext cx="494759" cy="455925"/>
          </a:xfrm>
          <a:prstGeom prst="straightConnector1">
            <a:avLst/>
          </a:prstGeom>
          <a:ln w="508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01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17140"/>
            <a:ext cx="3042000" cy="14201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ángulo 8"/>
          <p:cNvSpPr/>
          <p:nvPr/>
        </p:nvSpPr>
        <p:spPr>
          <a:xfrm>
            <a:off x="3042000" y="17140"/>
            <a:ext cx="3042000" cy="142012"/>
          </a:xfrm>
          <a:prstGeom prst="rect">
            <a:avLst/>
          </a:prstGeom>
          <a:solidFill>
            <a:srgbClr val="095B1D"/>
          </a:solidFill>
          <a:ln>
            <a:solidFill>
              <a:srgbClr val="095B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6084000" y="17140"/>
            <a:ext cx="3042000" cy="142012"/>
          </a:xfrm>
          <a:prstGeom prst="rect">
            <a:avLst/>
          </a:prstGeom>
          <a:solidFill>
            <a:srgbClr val="FA5873"/>
          </a:solidFill>
          <a:ln>
            <a:solidFill>
              <a:srgbClr val="FA5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Rectángulo 10"/>
          <p:cNvSpPr/>
          <p:nvPr/>
        </p:nvSpPr>
        <p:spPr>
          <a:xfrm>
            <a:off x="9126000" y="17140"/>
            <a:ext cx="3042000" cy="14201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024"/>
            <a:ext cx="3772426" cy="60015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787" y="254402"/>
            <a:ext cx="1705213" cy="676369"/>
          </a:xfrm>
          <a:prstGeom prst="rect">
            <a:avLst/>
          </a:prstGeom>
        </p:spPr>
      </p:pic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2E654292-3128-109D-AC14-4F4167976822}"/>
              </a:ext>
            </a:extLst>
          </p:cNvPr>
          <p:cNvCxnSpPr/>
          <p:nvPr/>
        </p:nvCxnSpPr>
        <p:spPr>
          <a:xfrm>
            <a:off x="23933" y="893395"/>
            <a:ext cx="12133384" cy="9769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3" y="903164"/>
            <a:ext cx="5275676" cy="592722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360276" y="1122363"/>
            <a:ext cx="6797040" cy="2387600"/>
          </a:xfrm>
        </p:spPr>
        <p:txBody>
          <a:bodyPr>
            <a:normAutofit/>
          </a:bodyPr>
          <a:lstStyle/>
          <a:p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MONITOREO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 Light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299608" y="4215994"/>
            <a:ext cx="6868391" cy="131770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s-PE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/>
              </a:rPr>
              <a:t>Unidad de Tecnologías de </a:t>
            </a:r>
            <a:r>
              <a:rPr lang="es-PE" sz="3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/>
              </a:rPr>
              <a:t>Ia</a:t>
            </a:r>
            <a:r>
              <a:rPr lang="es-PE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/>
              </a:rPr>
              <a:t> Información</a:t>
            </a:r>
          </a:p>
          <a:p>
            <a:r>
              <a:rPr lang="es-E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/>
              </a:rPr>
              <a:t>TAMBOS</a:t>
            </a:r>
            <a:endParaRPr lang="es-PE" sz="3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/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8B62C631-6B7C-43D5-F847-A98F541A0239}"/>
              </a:ext>
            </a:extLst>
          </p:cNvPr>
          <p:cNvGrpSpPr/>
          <p:nvPr/>
        </p:nvGrpSpPr>
        <p:grpSpPr>
          <a:xfrm flipV="1">
            <a:off x="5922496" y="3738958"/>
            <a:ext cx="5622616" cy="82680"/>
            <a:chOff x="-9770" y="6025216"/>
            <a:chExt cx="12168000" cy="142012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252638A6-F74B-D06D-17BC-AFA647E0F545}"/>
                </a:ext>
              </a:extLst>
            </p:cNvPr>
            <p:cNvSpPr/>
            <p:nvPr/>
          </p:nvSpPr>
          <p:spPr>
            <a:xfrm>
              <a:off x="-9770" y="6025216"/>
              <a:ext cx="3042000" cy="142012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54E9034A-D1F2-0130-8963-9F98DBB258A7}"/>
                </a:ext>
              </a:extLst>
            </p:cNvPr>
            <p:cNvSpPr/>
            <p:nvPr/>
          </p:nvSpPr>
          <p:spPr>
            <a:xfrm>
              <a:off x="3032230" y="6025216"/>
              <a:ext cx="3042000" cy="142012"/>
            </a:xfrm>
            <a:prstGeom prst="rect">
              <a:avLst/>
            </a:prstGeom>
            <a:solidFill>
              <a:srgbClr val="095B1D"/>
            </a:solidFill>
            <a:ln>
              <a:solidFill>
                <a:srgbClr val="095B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E5B3649F-EBD3-06C8-181C-10EF5CB27443}"/>
                </a:ext>
              </a:extLst>
            </p:cNvPr>
            <p:cNvSpPr/>
            <p:nvPr/>
          </p:nvSpPr>
          <p:spPr>
            <a:xfrm>
              <a:off x="6074230" y="6025216"/>
              <a:ext cx="3042000" cy="142012"/>
            </a:xfrm>
            <a:prstGeom prst="rect">
              <a:avLst/>
            </a:prstGeom>
            <a:solidFill>
              <a:srgbClr val="FA5873"/>
            </a:solidFill>
            <a:ln>
              <a:solidFill>
                <a:srgbClr val="FA58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A420F674-28F4-9826-3654-A4C67EA8F01A}"/>
                </a:ext>
              </a:extLst>
            </p:cNvPr>
            <p:cNvSpPr/>
            <p:nvPr/>
          </p:nvSpPr>
          <p:spPr>
            <a:xfrm>
              <a:off x="9116230" y="6025216"/>
              <a:ext cx="3042000" cy="142012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</p:spTree>
    <p:extLst>
      <p:ext uri="{BB962C8B-B14F-4D97-AF65-F5344CB8AC3E}">
        <p14:creationId xmlns:p14="http://schemas.microsoft.com/office/powerpoint/2010/main" val="70365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17140"/>
            <a:ext cx="3042000" cy="14201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ángulo 8"/>
          <p:cNvSpPr/>
          <p:nvPr/>
        </p:nvSpPr>
        <p:spPr>
          <a:xfrm>
            <a:off x="3042000" y="17140"/>
            <a:ext cx="3042000" cy="142012"/>
          </a:xfrm>
          <a:prstGeom prst="rect">
            <a:avLst/>
          </a:prstGeom>
          <a:solidFill>
            <a:srgbClr val="095B1D"/>
          </a:solidFill>
          <a:ln>
            <a:solidFill>
              <a:srgbClr val="095B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Rectángulo 9"/>
          <p:cNvSpPr/>
          <p:nvPr/>
        </p:nvSpPr>
        <p:spPr>
          <a:xfrm>
            <a:off x="6084000" y="17140"/>
            <a:ext cx="3042000" cy="142012"/>
          </a:xfrm>
          <a:prstGeom prst="rect">
            <a:avLst/>
          </a:prstGeom>
          <a:solidFill>
            <a:srgbClr val="FA5873"/>
          </a:solidFill>
          <a:ln>
            <a:solidFill>
              <a:srgbClr val="FA5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Rectángulo 10"/>
          <p:cNvSpPr/>
          <p:nvPr/>
        </p:nvSpPr>
        <p:spPr>
          <a:xfrm>
            <a:off x="9126000" y="17140"/>
            <a:ext cx="3042000" cy="14201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024"/>
            <a:ext cx="3772426" cy="60015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787" y="254402"/>
            <a:ext cx="1705213" cy="676369"/>
          </a:xfrm>
          <a:prstGeom prst="rect">
            <a:avLst/>
          </a:prstGeom>
        </p:spPr>
      </p:pic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2E654292-3128-109D-AC14-4F4167976822}"/>
              </a:ext>
            </a:extLst>
          </p:cNvPr>
          <p:cNvCxnSpPr/>
          <p:nvPr/>
        </p:nvCxnSpPr>
        <p:spPr>
          <a:xfrm>
            <a:off x="23933" y="893395"/>
            <a:ext cx="12133384" cy="9769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ángulo redondeado 7"/>
          <p:cNvSpPr/>
          <p:nvPr/>
        </p:nvSpPr>
        <p:spPr>
          <a:xfrm>
            <a:off x="23933" y="3011068"/>
            <a:ext cx="1450427" cy="2475186"/>
          </a:xfrm>
          <a:prstGeom prst="roundRect">
            <a:avLst>
              <a:gd name="adj" fmla="val 317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ETAPA PRE OPERATIVA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Creación del proyecto.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Expediente técnico.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Asignación CRP, CGP, NE.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s-PE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ítulo 1"/>
          <p:cNvSpPr>
            <a:spLocks noGrp="1"/>
          </p:cNvSpPr>
          <p:nvPr>
            <p:ph type="ctrTitle"/>
          </p:nvPr>
        </p:nvSpPr>
        <p:spPr>
          <a:xfrm>
            <a:off x="198356" y="1772194"/>
            <a:ext cx="3574070" cy="525134"/>
          </a:xfrm>
        </p:spPr>
        <p:txBody>
          <a:bodyPr>
            <a:noAutofit/>
          </a:bodyPr>
          <a:lstStyle/>
          <a:p>
            <a:r>
              <a:rPr lang="es-PE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GESTIÓN DE EJECUCIÓN DE LOS PROYECTOS EN LA UPS</a:t>
            </a:r>
            <a:endParaRPr lang="es-PE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 Light"/>
            </a:endParaRPr>
          </a:p>
        </p:txBody>
      </p:sp>
      <p:sp>
        <p:nvSpPr>
          <p:cNvPr id="22" name="Rectángulo redondeado 21"/>
          <p:cNvSpPr/>
          <p:nvPr/>
        </p:nvSpPr>
        <p:spPr>
          <a:xfrm>
            <a:off x="1826103" y="2973862"/>
            <a:ext cx="1450427" cy="2475186"/>
          </a:xfrm>
          <a:prstGeom prst="roundRect">
            <a:avLst>
              <a:gd name="adj" fmla="val 317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AUTORIZACIÓN DE GASTOS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Gestionar  trabajadores.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Registrar recursos para AG.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Sustentar AG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Enviar AG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Aprobar AG.</a:t>
            </a:r>
          </a:p>
          <a:p>
            <a:pPr algn="ctr"/>
            <a:endParaRPr lang="es-ES" sz="12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Rectángulo redondeado 22"/>
          <p:cNvSpPr/>
          <p:nvPr/>
        </p:nvSpPr>
        <p:spPr>
          <a:xfrm>
            <a:off x="3722656" y="2960145"/>
            <a:ext cx="1542039" cy="2475186"/>
          </a:xfrm>
          <a:prstGeom prst="roundRect">
            <a:avLst>
              <a:gd name="adj" fmla="val 317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 LIQUIDACIÓN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/>
              <a:t>Cuadro de control de AG para pre liquidación</a:t>
            </a:r>
            <a:endParaRPr lang="es-PE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/>
              <a:t>Manifiesto de gasto</a:t>
            </a:r>
            <a:endParaRPr lang="es-PE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/>
              <a:t>Movimientos de almacén</a:t>
            </a:r>
            <a:endParaRPr lang="es-PE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 b="1"/>
              <a:t>Valorización de avance de obra </a:t>
            </a:r>
            <a:endParaRPr lang="es-PE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/>
              <a:t>Enviar PL.</a:t>
            </a:r>
            <a:endParaRPr lang="es-PE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 b="1"/>
              <a:t>Aprobar PL– CRP</a:t>
            </a:r>
            <a:endParaRPr lang="es-PE" sz="1200"/>
          </a:p>
          <a:p>
            <a:pPr algn="ctr"/>
            <a:endParaRPr lang="es-ES" sz="1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Rectángulo redondeado 23"/>
          <p:cNvSpPr/>
          <p:nvPr/>
        </p:nvSpPr>
        <p:spPr>
          <a:xfrm>
            <a:off x="8953894" y="3021860"/>
            <a:ext cx="1450427" cy="2512393"/>
          </a:xfrm>
          <a:prstGeom prst="roundRect">
            <a:avLst>
              <a:gd name="adj" fmla="val 317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ENREGA DE OBRA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Solicitar verificación de obra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Registrar Verificación de obra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Registrar entrega de obra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Registrar acta de custodia</a:t>
            </a:r>
          </a:p>
        </p:txBody>
      </p:sp>
      <p:sp>
        <p:nvSpPr>
          <p:cNvPr id="14" name="Flecha derecha 13"/>
          <p:cNvSpPr/>
          <p:nvPr/>
        </p:nvSpPr>
        <p:spPr>
          <a:xfrm>
            <a:off x="1474360" y="3703017"/>
            <a:ext cx="357351" cy="1016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5" name="Flecha derecha 24"/>
          <p:cNvSpPr/>
          <p:nvPr/>
        </p:nvSpPr>
        <p:spPr>
          <a:xfrm>
            <a:off x="3272193" y="3703017"/>
            <a:ext cx="357351" cy="1016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Flecha derecha 14"/>
          <p:cNvSpPr/>
          <p:nvPr/>
        </p:nvSpPr>
        <p:spPr>
          <a:xfrm>
            <a:off x="5264695" y="2997351"/>
            <a:ext cx="513869" cy="89863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Flecha derecha 25"/>
          <p:cNvSpPr/>
          <p:nvPr/>
        </p:nvSpPr>
        <p:spPr>
          <a:xfrm>
            <a:off x="5270303" y="4536697"/>
            <a:ext cx="513869" cy="89863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Flecha derecha 31"/>
          <p:cNvSpPr/>
          <p:nvPr/>
        </p:nvSpPr>
        <p:spPr>
          <a:xfrm>
            <a:off x="8367583" y="3014776"/>
            <a:ext cx="513869" cy="89863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lecha derecha 32"/>
          <p:cNvSpPr/>
          <p:nvPr/>
        </p:nvSpPr>
        <p:spPr>
          <a:xfrm>
            <a:off x="8315813" y="4540556"/>
            <a:ext cx="513869" cy="89863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Rectángulo 33"/>
          <p:cNvSpPr/>
          <p:nvPr/>
        </p:nvSpPr>
        <p:spPr>
          <a:xfrm>
            <a:off x="3630473" y="1775902"/>
            <a:ext cx="5267959" cy="459232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8" name="Flecha derecha 27"/>
          <p:cNvSpPr/>
          <p:nvPr/>
        </p:nvSpPr>
        <p:spPr>
          <a:xfrm>
            <a:off x="10429316" y="3563624"/>
            <a:ext cx="357351" cy="1016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5" name="Rectángulo redondeado 34"/>
          <p:cNvSpPr/>
          <p:nvPr/>
        </p:nvSpPr>
        <p:spPr>
          <a:xfrm>
            <a:off x="10786667" y="3014776"/>
            <a:ext cx="1405333" cy="2475186"/>
          </a:xfrm>
          <a:prstGeom prst="roundRect">
            <a:avLst>
              <a:gd name="adj" fmla="val 317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LIQUIDACIÓN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Registrar liquidación</a:t>
            </a:r>
            <a:endParaRPr lang="es-PE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Cálculo de liquidación RES/SUP</a:t>
            </a:r>
            <a:endParaRPr lang="es-PE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Aprobar liquidación</a:t>
            </a:r>
            <a:endParaRPr lang="es-PE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Movimientos del monto del </a:t>
            </a:r>
            <a:r>
              <a:rPr lang="es-MX" sz="12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</a:t>
            </a:r>
            <a:r>
              <a:rPr lang="es-MX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s-MX" sz="12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</a:t>
            </a:r>
            <a:r>
              <a:rPr lang="es-MX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s-PE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s-ES" sz="12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s-PE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940" y="1975646"/>
            <a:ext cx="2538722" cy="1914671"/>
          </a:xfrm>
          <a:prstGeom prst="rect">
            <a:avLst/>
          </a:prstGeom>
        </p:spPr>
      </p:pic>
      <p:pic>
        <p:nvPicPr>
          <p:cNvPr id="36" name="Imagen 35"/>
          <p:cNvPicPr/>
          <p:nvPr/>
        </p:nvPicPr>
        <p:blipFill>
          <a:blip r:embed="rId5"/>
          <a:stretch>
            <a:fillRect/>
          </a:stretch>
        </p:blipFill>
        <p:spPr>
          <a:xfrm>
            <a:off x="5827058" y="4272616"/>
            <a:ext cx="2539604" cy="1942369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746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66544" y="974595"/>
            <a:ext cx="8103116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buFont typeface="Wingdings"/>
              <a:buChar char="q"/>
            </a:pPr>
            <a:r>
              <a:rPr lang="es-ES" sz="2000" b="1" dirty="0">
                <a:solidFill>
                  <a:srgbClr val="5381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APLICATIVO MÓVIL PARA EL MONITOREO DE PROYECTOS TAMBOS – UPS</a:t>
            </a:r>
          </a:p>
        </p:txBody>
      </p:sp>
      <p:sp>
        <p:nvSpPr>
          <p:cNvPr id="6" name="Rectángulo 5"/>
          <p:cNvSpPr/>
          <p:nvPr/>
        </p:nvSpPr>
        <p:spPr>
          <a:xfrm>
            <a:off x="0" y="17140"/>
            <a:ext cx="3042000" cy="14201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3042000" y="17140"/>
            <a:ext cx="3042000" cy="142012"/>
          </a:xfrm>
          <a:prstGeom prst="rect">
            <a:avLst/>
          </a:prstGeom>
          <a:solidFill>
            <a:srgbClr val="095B1D"/>
          </a:solidFill>
          <a:ln>
            <a:solidFill>
              <a:srgbClr val="095B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6084000" y="17140"/>
            <a:ext cx="3042000" cy="142012"/>
          </a:xfrm>
          <a:prstGeom prst="rect">
            <a:avLst/>
          </a:prstGeom>
          <a:solidFill>
            <a:srgbClr val="FA5873"/>
          </a:solidFill>
          <a:ln>
            <a:solidFill>
              <a:srgbClr val="FA5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ángulo 8"/>
          <p:cNvSpPr/>
          <p:nvPr/>
        </p:nvSpPr>
        <p:spPr>
          <a:xfrm>
            <a:off x="9126000" y="17140"/>
            <a:ext cx="3042000" cy="14201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024"/>
            <a:ext cx="3772426" cy="60015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787" y="254402"/>
            <a:ext cx="1705213" cy="676369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107751" y="1432717"/>
            <a:ext cx="3073601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Wingdings"/>
              <a:buChar char="v"/>
            </a:pPr>
            <a:r>
              <a:rPr lang="es-ES" dirty="0">
                <a:latin typeface="Calibri" panose="020F0502020204030204" pitchFamily="34" charset="0"/>
                <a:cs typeface="Calibri"/>
              </a:rPr>
              <a:t>Monitoreo de las actividades y proyectos TAMBO del Programa Nacional “Plataformas de Acción para la Inclusión Social-PAIS”</a:t>
            </a:r>
            <a:endParaRPr lang="es-ES" dirty="0"/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26B03698-1584-0FBF-529A-DBDFF028D6E6}"/>
              </a:ext>
            </a:extLst>
          </p:cNvPr>
          <p:cNvCxnSpPr/>
          <p:nvPr/>
        </p:nvCxnSpPr>
        <p:spPr>
          <a:xfrm>
            <a:off x="23933" y="893395"/>
            <a:ext cx="12133384" cy="9769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502355F-5D4A-2BE2-B360-B1285683A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2426" y="1802049"/>
            <a:ext cx="2088230" cy="44246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6C8E0FE-40BB-ED51-FA1A-7D1CA8D33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0656" y="1802049"/>
            <a:ext cx="2088231" cy="44246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9F3BE4-5E59-D2B5-F31F-3FACF08416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5900" y="4459586"/>
            <a:ext cx="24511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59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66544" y="974595"/>
            <a:ext cx="8103116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buFont typeface="Wingdings"/>
              <a:buChar char="q"/>
            </a:pPr>
            <a:r>
              <a:rPr lang="es-ES" sz="2000" b="1" dirty="0">
                <a:solidFill>
                  <a:srgbClr val="5381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APLICATIVO MÓVIL PARA EL MONITOREO DE PROYECTOS TAMBOS – UPS</a:t>
            </a:r>
          </a:p>
        </p:txBody>
      </p:sp>
      <p:sp>
        <p:nvSpPr>
          <p:cNvPr id="6" name="Rectángulo 5"/>
          <p:cNvSpPr/>
          <p:nvPr/>
        </p:nvSpPr>
        <p:spPr>
          <a:xfrm>
            <a:off x="0" y="17140"/>
            <a:ext cx="3042000" cy="14201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3042000" y="17140"/>
            <a:ext cx="3042000" cy="142012"/>
          </a:xfrm>
          <a:prstGeom prst="rect">
            <a:avLst/>
          </a:prstGeom>
          <a:solidFill>
            <a:srgbClr val="095B1D"/>
          </a:solidFill>
          <a:ln>
            <a:solidFill>
              <a:srgbClr val="095B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6084000" y="17140"/>
            <a:ext cx="3042000" cy="142012"/>
          </a:xfrm>
          <a:prstGeom prst="rect">
            <a:avLst/>
          </a:prstGeom>
          <a:solidFill>
            <a:srgbClr val="FA5873"/>
          </a:solidFill>
          <a:ln>
            <a:solidFill>
              <a:srgbClr val="FA5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ángulo 8"/>
          <p:cNvSpPr/>
          <p:nvPr/>
        </p:nvSpPr>
        <p:spPr>
          <a:xfrm>
            <a:off x="9126000" y="17140"/>
            <a:ext cx="3042000" cy="14201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024"/>
            <a:ext cx="3772426" cy="60015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787" y="254402"/>
            <a:ext cx="1705213" cy="676369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107751" y="1432717"/>
            <a:ext cx="3073601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Wingdings"/>
              <a:buChar char="v"/>
            </a:pPr>
            <a:r>
              <a:rPr lang="es-ES" dirty="0">
                <a:latin typeface="Calibri" panose="020F0502020204030204" pitchFamily="34" charset="0"/>
                <a:cs typeface="Calibri"/>
              </a:rPr>
              <a:t>Se lista todos los proyectos asignados al usuario que inicia sesión.</a:t>
            </a:r>
          </a:p>
          <a:p>
            <a:pPr marL="285750" indent="-285750" algn="just">
              <a:buFont typeface="Wingdings"/>
              <a:buChar char="v"/>
            </a:pPr>
            <a:endParaRPr lang="es-ES" dirty="0">
              <a:latin typeface="Calibri" panose="020F0502020204030204" pitchFamily="34" charset="0"/>
              <a:cs typeface="Calibri"/>
            </a:endParaRPr>
          </a:p>
          <a:p>
            <a:pPr marL="285750" indent="-285750" algn="just">
              <a:buFont typeface="Wingdings"/>
              <a:buChar char="v"/>
            </a:pPr>
            <a:r>
              <a:rPr lang="es-ES" dirty="0">
                <a:latin typeface="Calibri" panose="020F0502020204030204" pitchFamily="34" charset="0"/>
                <a:ea typeface="Times New Roman" panose="02020603050405020304" pitchFamily="18" charset="0"/>
              </a:rPr>
              <a:t>L</a:t>
            </a:r>
            <a:r>
              <a:rPr lang="es-E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as cuales son almacenadas en la base de datos local del celular</a:t>
            </a:r>
            <a:r>
              <a:rPr lang="en-PE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.</a:t>
            </a:r>
            <a:endParaRPr lang="en-US" dirty="0"/>
          </a:p>
          <a:p>
            <a:pPr marL="285750" indent="-285750" algn="just">
              <a:buFont typeface="Wingdings"/>
              <a:buChar char="v"/>
            </a:pPr>
            <a:endParaRPr lang="es-ES" dirty="0"/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26B03698-1584-0FBF-529A-DBDFF028D6E6}"/>
              </a:ext>
            </a:extLst>
          </p:cNvPr>
          <p:cNvCxnSpPr/>
          <p:nvPr/>
        </p:nvCxnSpPr>
        <p:spPr>
          <a:xfrm>
            <a:off x="23933" y="893395"/>
            <a:ext cx="12133384" cy="9769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28CF004-C230-2C1A-3931-3BF31F193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1687" y="1637407"/>
            <a:ext cx="2451100" cy="177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0648D6-A126-15FC-2B59-888BD7634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2394" y="1637407"/>
            <a:ext cx="2088231" cy="442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4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66544" y="974595"/>
            <a:ext cx="8103116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buFont typeface="Wingdings"/>
              <a:buChar char="q"/>
            </a:pPr>
            <a:r>
              <a:rPr lang="es-ES" sz="2000" b="1" dirty="0">
                <a:solidFill>
                  <a:srgbClr val="5381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APLICATIVO MÓVIL PARA EL MONITOREO DE PROYECTOS TAMBOS – UPS</a:t>
            </a:r>
          </a:p>
        </p:txBody>
      </p:sp>
      <p:sp>
        <p:nvSpPr>
          <p:cNvPr id="6" name="Rectángulo 5"/>
          <p:cNvSpPr/>
          <p:nvPr/>
        </p:nvSpPr>
        <p:spPr>
          <a:xfrm>
            <a:off x="0" y="17140"/>
            <a:ext cx="3042000" cy="14201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3042000" y="17140"/>
            <a:ext cx="3042000" cy="142012"/>
          </a:xfrm>
          <a:prstGeom prst="rect">
            <a:avLst/>
          </a:prstGeom>
          <a:solidFill>
            <a:srgbClr val="095B1D"/>
          </a:solidFill>
          <a:ln>
            <a:solidFill>
              <a:srgbClr val="095B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6084000" y="17140"/>
            <a:ext cx="3042000" cy="142012"/>
          </a:xfrm>
          <a:prstGeom prst="rect">
            <a:avLst/>
          </a:prstGeom>
          <a:solidFill>
            <a:srgbClr val="FA5873"/>
          </a:solidFill>
          <a:ln>
            <a:solidFill>
              <a:srgbClr val="FA5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ángulo 8"/>
          <p:cNvSpPr/>
          <p:nvPr/>
        </p:nvSpPr>
        <p:spPr>
          <a:xfrm>
            <a:off x="9126000" y="17140"/>
            <a:ext cx="3042000" cy="14201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024"/>
            <a:ext cx="3772426" cy="60015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787" y="254402"/>
            <a:ext cx="1705213" cy="676369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107751" y="1432717"/>
            <a:ext cx="3073601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Wingdings"/>
              <a:buChar char="v"/>
            </a:pPr>
            <a:r>
              <a:rPr lang="es-ES" dirty="0">
                <a:latin typeface="Calibri" panose="020F0502020204030204" pitchFamily="34" charset="0"/>
                <a:cs typeface="Calibri"/>
              </a:rPr>
              <a:t>Se visualiza el detalle general de un proyecto seleccionado.</a:t>
            </a:r>
            <a:endParaRPr lang="es-ES" dirty="0"/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26B03698-1584-0FBF-529A-DBDFF028D6E6}"/>
              </a:ext>
            </a:extLst>
          </p:cNvPr>
          <p:cNvCxnSpPr/>
          <p:nvPr/>
        </p:nvCxnSpPr>
        <p:spPr>
          <a:xfrm>
            <a:off x="23933" y="893395"/>
            <a:ext cx="12133384" cy="9769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EB28FCF-71B8-018B-BDA5-86E6DEA62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949" y="1637407"/>
            <a:ext cx="5321300" cy="18669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6E768B-CDD2-2AEE-8641-641332EDF1EA}"/>
              </a:ext>
            </a:extLst>
          </p:cNvPr>
          <p:cNvCxnSpPr>
            <a:cxnSpLocks/>
          </p:cNvCxnSpPr>
          <p:nvPr/>
        </p:nvCxnSpPr>
        <p:spPr>
          <a:xfrm flipV="1">
            <a:off x="7605000" y="3256238"/>
            <a:ext cx="393044" cy="1186738"/>
          </a:xfrm>
          <a:prstGeom prst="straightConnector1">
            <a:avLst/>
          </a:prstGeom>
          <a:ln w="50800">
            <a:solidFill>
              <a:schemeClr val="accent5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B4F9963-DF10-D321-B349-AF88180EE3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888" y="1637406"/>
            <a:ext cx="2100112" cy="444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85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66544" y="974595"/>
            <a:ext cx="8103116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buFont typeface="Wingdings"/>
              <a:buChar char="q"/>
            </a:pPr>
            <a:r>
              <a:rPr lang="es-ES" sz="2000" b="1" dirty="0">
                <a:solidFill>
                  <a:srgbClr val="5381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APLICATIVO MÓVIL PARA EL MONITOREO DE PROYECTOS TAMBOS – UPS</a:t>
            </a:r>
          </a:p>
        </p:txBody>
      </p:sp>
      <p:sp>
        <p:nvSpPr>
          <p:cNvPr id="6" name="Rectángulo 5"/>
          <p:cNvSpPr/>
          <p:nvPr/>
        </p:nvSpPr>
        <p:spPr>
          <a:xfrm>
            <a:off x="0" y="17140"/>
            <a:ext cx="3042000" cy="14201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3042000" y="17140"/>
            <a:ext cx="3042000" cy="142012"/>
          </a:xfrm>
          <a:prstGeom prst="rect">
            <a:avLst/>
          </a:prstGeom>
          <a:solidFill>
            <a:srgbClr val="095B1D"/>
          </a:solidFill>
          <a:ln>
            <a:solidFill>
              <a:srgbClr val="095B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6084000" y="17140"/>
            <a:ext cx="3042000" cy="142012"/>
          </a:xfrm>
          <a:prstGeom prst="rect">
            <a:avLst/>
          </a:prstGeom>
          <a:solidFill>
            <a:srgbClr val="FA5873"/>
          </a:solidFill>
          <a:ln>
            <a:solidFill>
              <a:srgbClr val="FA5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ángulo 8"/>
          <p:cNvSpPr/>
          <p:nvPr/>
        </p:nvSpPr>
        <p:spPr>
          <a:xfrm>
            <a:off x="9126000" y="17140"/>
            <a:ext cx="3042000" cy="14201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024"/>
            <a:ext cx="3772426" cy="60015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787" y="254402"/>
            <a:ext cx="1705213" cy="676369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107751" y="1432717"/>
            <a:ext cx="3073601" cy="48013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Wingdings"/>
              <a:buChar char="v"/>
            </a:pPr>
            <a:r>
              <a:rPr lang="es-ES" dirty="0">
                <a:latin typeface="Calibri" panose="020F0502020204030204" pitchFamily="34" charset="0"/>
                <a:cs typeface="Calibri"/>
              </a:rPr>
              <a:t>Creación de nuevos monitoreos tambo.</a:t>
            </a:r>
          </a:p>
          <a:p>
            <a:pPr algn="just"/>
            <a:endParaRPr lang="es-ES" dirty="0">
              <a:latin typeface="Calibri" panose="020F0502020204030204" pitchFamily="34" charset="0"/>
              <a:cs typeface="Calibri"/>
            </a:endParaRPr>
          </a:p>
          <a:p>
            <a:pPr algn="just"/>
            <a:r>
              <a:rPr lang="es-ES" dirty="0">
                <a:latin typeface="Calibri" panose="020F0502020204030204" pitchFamily="34" charset="0"/>
                <a:cs typeface="Calibri"/>
              </a:rPr>
              <a:t>Se realiza el registro del formulario para la creación de un nuevo monitoreo tambo, así como también permite  adjuntar fotos si esta se requiere.</a:t>
            </a:r>
          </a:p>
          <a:p>
            <a:pPr algn="just"/>
            <a:endParaRPr lang="es-ES" dirty="0">
              <a:latin typeface="Calibri" panose="020F0502020204030204" pitchFamily="34" charset="0"/>
              <a:cs typeface="Calibri"/>
            </a:endParaRPr>
          </a:p>
          <a:p>
            <a:pPr algn="just"/>
            <a:endParaRPr lang="es-ES" dirty="0">
              <a:latin typeface="Calibri" panose="020F0502020204030204" pitchFamily="34" charset="0"/>
              <a:cs typeface="Calibri"/>
            </a:endParaRPr>
          </a:p>
          <a:p>
            <a:pPr marL="285750" indent="-285750" algn="just">
              <a:buFont typeface="Wingdings"/>
              <a:buChar char="v"/>
            </a:pPr>
            <a:r>
              <a:rPr lang="es-ES" dirty="0">
                <a:latin typeface="Calibri" panose="020F0502020204030204" pitchFamily="34" charset="0"/>
                <a:cs typeface="Calibri"/>
              </a:rPr>
              <a:t>Los nuevos registros serán almacenados en la base de datos local del celular.</a:t>
            </a:r>
          </a:p>
          <a:p>
            <a:pPr algn="just"/>
            <a:endParaRPr lang="es-ES" dirty="0">
              <a:latin typeface="Calibri" panose="020F0502020204030204" pitchFamily="34" charset="0"/>
              <a:cs typeface="Calibri"/>
            </a:endParaRPr>
          </a:p>
          <a:p>
            <a:pPr algn="just"/>
            <a:endParaRPr lang="es-ES" dirty="0">
              <a:latin typeface="Calibri" panose="020F0502020204030204" pitchFamily="34" charset="0"/>
              <a:cs typeface="Calibri"/>
            </a:endParaRPr>
          </a:p>
          <a:p>
            <a:pPr algn="just"/>
            <a:endParaRPr lang="es-ES" dirty="0">
              <a:latin typeface="Calibri" panose="020F0502020204030204" pitchFamily="34" charset="0"/>
              <a:cs typeface="Calibri"/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26B03698-1584-0FBF-529A-DBDFF028D6E6}"/>
              </a:ext>
            </a:extLst>
          </p:cNvPr>
          <p:cNvCxnSpPr/>
          <p:nvPr/>
        </p:nvCxnSpPr>
        <p:spPr>
          <a:xfrm>
            <a:off x="23933" y="893395"/>
            <a:ext cx="12133384" cy="9769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2640D26-D4B6-FF83-8173-F9D882242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888" y="1637407"/>
            <a:ext cx="2088112" cy="4424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B28FCF-71B8-018B-BDA5-86E6DEA62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949" y="1637407"/>
            <a:ext cx="5321300" cy="18669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6E768B-CDD2-2AEE-8641-641332EDF1EA}"/>
              </a:ext>
            </a:extLst>
          </p:cNvPr>
          <p:cNvCxnSpPr>
            <a:cxnSpLocks/>
          </p:cNvCxnSpPr>
          <p:nvPr/>
        </p:nvCxnSpPr>
        <p:spPr>
          <a:xfrm flipV="1">
            <a:off x="6762949" y="3173640"/>
            <a:ext cx="393044" cy="1186738"/>
          </a:xfrm>
          <a:prstGeom prst="straightConnector1">
            <a:avLst/>
          </a:prstGeom>
          <a:ln w="50800">
            <a:solidFill>
              <a:schemeClr val="accent5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114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66544" y="974595"/>
            <a:ext cx="8103116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buFont typeface="Wingdings"/>
              <a:buChar char="q"/>
            </a:pPr>
            <a:r>
              <a:rPr lang="es-ES" sz="2000" b="1" dirty="0">
                <a:solidFill>
                  <a:srgbClr val="5381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APLICATIVO MÓVIL PARA EL MONITOREO DE PROYECTOS TAMBOS – UPS</a:t>
            </a:r>
          </a:p>
        </p:txBody>
      </p:sp>
      <p:sp>
        <p:nvSpPr>
          <p:cNvPr id="6" name="Rectángulo 5"/>
          <p:cNvSpPr/>
          <p:nvPr/>
        </p:nvSpPr>
        <p:spPr>
          <a:xfrm>
            <a:off x="0" y="17140"/>
            <a:ext cx="3042000" cy="14201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3042000" y="17140"/>
            <a:ext cx="3042000" cy="142012"/>
          </a:xfrm>
          <a:prstGeom prst="rect">
            <a:avLst/>
          </a:prstGeom>
          <a:solidFill>
            <a:srgbClr val="095B1D"/>
          </a:solidFill>
          <a:ln>
            <a:solidFill>
              <a:srgbClr val="095B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6084000" y="17140"/>
            <a:ext cx="3042000" cy="142012"/>
          </a:xfrm>
          <a:prstGeom prst="rect">
            <a:avLst/>
          </a:prstGeom>
          <a:solidFill>
            <a:srgbClr val="FA5873"/>
          </a:solidFill>
          <a:ln>
            <a:solidFill>
              <a:srgbClr val="FA5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ángulo 8"/>
          <p:cNvSpPr/>
          <p:nvPr/>
        </p:nvSpPr>
        <p:spPr>
          <a:xfrm>
            <a:off x="9126000" y="17140"/>
            <a:ext cx="3042000" cy="14201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024"/>
            <a:ext cx="3772426" cy="60015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787" y="254402"/>
            <a:ext cx="1705213" cy="676369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107751" y="1432717"/>
            <a:ext cx="3375678" cy="48013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Wingdings"/>
              <a:buChar char="v"/>
            </a:pPr>
            <a:r>
              <a:rPr lang="es-ES" dirty="0">
                <a:latin typeface="Calibri" panose="020F0502020204030204" pitchFamily="34" charset="0"/>
                <a:cs typeface="Calibri"/>
              </a:rPr>
              <a:t>Listar monitoreos de tambos.</a:t>
            </a:r>
          </a:p>
          <a:p>
            <a:pPr algn="just"/>
            <a:endParaRPr lang="es-ES" dirty="0">
              <a:latin typeface="Calibri" panose="020F0502020204030204" pitchFamily="34" charset="0"/>
              <a:cs typeface="Calibri"/>
            </a:endParaRPr>
          </a:p>
          <a:p>
            <a:pPr algn="just"/>
            <a:r>
              <a:rPr lang="es-ES" dirty="0">
                <a:latin typeface="Calibri" panose="020F0502020204030204" pitchFamily="34" charset="0"/>
                <a:cs typeface="Calibri"/>
              </a:rPr>
              <a:t>Se visualiza la lista de monitoreos de los tambos asociados al proyecto seleccionado.</a:t>
            </a:r>
          </a:p>
          <a:p>
            <a:pPr algn="just"/>
            <a:endParaRPr lang="es-ES" dirty="0">
              <a:latin typeface="Calibri" panose="020F0502020204030204" pitchFamily="34" charset="0"/>
              <a:cs typeface="Calibri"/>
            </a:endParaRPr>
          </a:p>
          <a:p>
            <a:pPr algn="just"/>
            <a:r>
              <a:rPr lang="es-ES" dirty="0">
                <a:latin typeface="Calibri" panose="020F0502020204030204" pitchFamily="34" charset="0"/>
                <a:cs typeface="Calibri"/>
              </a:rPr>
              <a:t>En la cual se pueden visualizar el estado actual de monitoreo, visualizar el detalle del monitoreo, Editar y Eliminar  el monitoreo.</a:t>
            </a:r>
          </a:p>
          <a:p>
            <a:pPr algn="just"/>
            <a:endParaRPr lang="es-ES" dirty="0">
              <a:latin typeface="Calibri" panose="020F0502020204030204" pitchFamily="34" charset="0"/>
              <a:cs typeface="Calibri"/>
            </a:endParaRPr>
          </a:p>
          <a:p>
            <a:pPr algn="just"/>
            <a:r>
              <a:rPr lang="es-ES" dirty="0">
                <a:latin typeface="Calibri" panose="020F0502020204030204" pitchFamily="34" charset="0"/>
                <a:cs typeface="Calibri"/>
              </a:rPr>
              <a:t>A su vez este permite enviar el monitoreo a la base de datos central (nube) siempre en cuando el estado del monitoreo se encuentre en POR ENVIAR.</a:t>
            </a:r>
          </a:p>
          <a:p>
            <a:pPr algn="just"/>
            <a:endParaRPr lang="es-ES" dirty="0">
              <a:latin typeface="Calibri" panose="020F0502020204030204" pitchFamily="34" charset="0"/>
              <a:cs typeface="Calibri"/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26B03698-1584-0FBF-529A-DBDFF028D6E6}"/>
              </a:ext>
            </a:extLst>
          </p:cNvPr>
          <p:cNvCxnSpPr/>
          <p:nvPr/>
        </p:nvCxnSpPr>
        <p:spPr>
          <a:xfrm>
            <a:off x="23933" y="893395"/>
            <a:ext cx="12133384" cy="9769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EB28FCF-71B8-018B-BDA5-86E6DEA62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949" y="1637407"/>
            <a:ext cx="5321300" cy="18669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6E768B-CDD2-2AEE-8641-641332EDF1EA}"/>
              </a:ext>
            </a:extLst>
          </p:cNvPr>
          <p:cNvCxnSpPr>
            <a:cxnSpLocks/>
          </p:cNvCxnSpPr>
          <p:nvPr/>
        </p:nvCxnSpPr>
        <p:spPr>
          <a:xfrm flipV="1">
            <a:off x="10922349" y="2317569"/>
            <a:ext cx="393044" cy="1186738"/>
          </a:xfrm>
          <a:prstGeom prst="straightConnector1">
            <a:avLst/>
          </a:prstGeom>
          <a:ln w="50800">
            <a:solidFill>
              <a:schemeClr val="accent5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08E8B9A-FCEE-2ED9-BFF3-854ACC80E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888" y="1637406"/>
            <a:ext cx="2088112" cy="442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3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66544" y="974595"/>
            <a:ext cx="8103116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buFont typeface="Wingdings"/>
              <a:buChar char="q"/>
            </a:pPr>
            <a:r>
              <a:rPr lang="es-ES" sz="2000" b="1" dirty="0">
                <a:solidFill>
                  <a:srgbClr val="5381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APLICATIVO MÓVIL PARA EL MONITOREO DE PROYECTOS TAMBOS – UPS</a:t>
            </a:r>
          </a:p>
        </p:txBody>
      </p:sp>
      <p:sp>
        <p:nvSpPr>
          <p:cNvPr id="6" name="Rectángulo 5"/>
          <p:cNvSpPr/>
          <p:nvPr/>
        </p:nvSpPr>
        <p:spPr>
          <a:xfrm>
            <a:off x="0" y="17140"/>
            <a:ext cx="3042000" cy="14201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3042000" y="17140"/>
            <a:ext cx="3042000" cy="142012"/>
          </a:xfrm>
          <a:prstGeom prst="rect">
            <a:avLst/>
          </a:prstGeom>
          <a:solidFill>
            <a:srgbClr val="095B1D"/>
          </a:solidFill>
          <a:ln>
            <a:solidFill>
              <a:srgbClr val="095B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6084000" y="17140"/>
            <a:ext cx="3042000" cy="142012"/>
          </a:xfrm>
          <a:prstGeom prst="rect">
            <a:avLst/>
          </a:prstGeom>
          <a:solidFill>
            <a:srgbClr val="FA5873"/>
          </a:solidFill>
          <a:ln>
            <a:solidFill>
              <a:srgbClr val="FA5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ángulo 8"/>
          <p:cNvSpPr/>
          <p:nvPr/>
        </p:nvSpPr>
        <p:spPr>
          <a:xfrm>
            <a:off x="9126000" y="17140"/>
            <a:ext cx="3042000" cy="14201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024"/>
            <a:ext cx="3772426" cy="60015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787" y="254402"/>
            <a:ext cx="1705213" cy="676369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107751" y="1432717"/>
            <a:ext cx="3073601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Wingdings"/>
              <a:buChar char="v"/>
            </a:pPr>
            <a:r>
              <a:rPr lang="es-ES" dirty="0">
                <a:latin typeface="Calibri" panose="020F0502020204030204" pitchFamily="34" charset="0"/>
                <a:cs typeface="Calibri"/>
              </a:rPr>
              <a:t>Envío masivo de monitoreos tambo del proyecto.</a:t>
            </a:r>
          </a:p>
          <a:p>
            <a:pPr algn="just"/>
            <a:endParaRPr lang="es-ES" dirty="0">
              <a:latin typeface="Calibri" panose="020F0502020204030204" pitchFamily="34" charset="0"/>
              <a:cs typeface="Calibri"/>
            </a:endParaRPr>
          </a:p>
          <a:p>
            <a:pPr algn="just"/>
            <a:r>
              <a:rPr lang="es-ES" dirty="0">
                <a:latin typeface="Calibri" panose="020F0502020204030204" pitchFamily="34" charset="0"/>
                <a:cs typeface="Calibri"/>
              </a:rPr>
              <a:t>Se realiza el envío masivo de todos los monitoreos tambo asociado al proyecto seleccionado cuyo estado del monitoreo este en POR ENVIAR.</a:t>
            </a:r>
          </a:p>
          <a:p>
            <a:pPr algn="just"/>
            <a:endParaRPr lang="es-ES" dirty="0">
              <a:latin typeface="Calibri" panose="020F0502020204030204" pitchFamily="34" charset="0"/>
              <a:cs typeface="Calibri"/>
            </a:endParaRPr>
          </a:p>
          <a:p>
            <a:pPr algn="just"/>
            <a:endParaRPr lang="es-ES" dirty="0">
              <a:latin typeface="Calibri" panose="020F0502020204030204" pitchFamily="34" charset="0"/>
              <a:cs typeface="Calibri"/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26B03698-1584-0FBF-529A-DBDFF028D6E6}"/>
              </a:ext>
            </a:extLst>
          </p:cNvPr>
          <p:cNvCxnSpPr/>
          <p:nvPr/>
        </p:nvCxnSpPr>
        <p:spPr>
          <a:xfrm>
            <a:off x="23933" y="893395"/>
            <a:ext cx="12133384" cy="9769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2640D26-D4B6-FF83-8173-F9D882242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888" y="1637407"/>
            <a:ext cx="2088112" cy="4424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B28FCF-71B8-018B-BDA5-86E6DEA62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949" y="1637407"/>
            <a:ext cx="5321300" cy="18669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6E768B-CDD2-2AEE-8641-641332EDF1EA}"/>
              </a:ext>
            </a:extLst>
          </p:cNvPr>
          <p:cNvCxnSpPr>
            <a:cxnSpLocks/>
          </p:cNvCxnSpPr>
          <p:nvPr/>
        </p:nvCxnSpPr>
        <p:spPr>
          <a:xfrm flipV="1">
            <a:off x="8469660" y="3240005"/>
            <a:ext cx="393044" cy="1186738"/>
          </a:xfrm>
          <a:prstGeom prst="straightConnector1">
            <a:avLst/>
          </a:prstGeom>
          <a:ln w="50800">
            <a:solidFill>
              <a:schemeClr val="accent5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74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66544" y="974595"/>
            <a:ext cx="8103116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buFont typeface="Wingdings"/>
              <a:buChar char="q"/>
            </a:pPr>
            <a:r>
              <a:rPr lang="es-ES" sz="2000" b="1" dirty="0">
                <a:solidFill>
                  <a:srgbClr val="5381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APLICATIVO MÓVIL PARA EL MONITOREO DE PROYECTOS TAMBOS – UPS</a:t>
            </a:r>
          </a:p>
        </p:txBody>
      </p:sp>
      <p:sp>
        <p:nvSpPr>
          <p:cNvPr id="6" name="Rectángulo 5"/>
          <p:cNvSpPr/>
          <p:nvPr/>
        </p:nvSpPr>
        <p:spPr>
          <a:xfrm>
            <a:off x="0" y="17140"/>
            <a:ext cx="3042000" cy="14201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3042000" y="17140"/>
            <a:ext cx="3042000" cy="142012"/>
          </a:xfrm>
          <a:prstGeom prst="rect">
            <a:avLst/>
          </a:prstGeom>
          <a:solidFill>
            <a:srgbClr val="095B1D"/>
          </a:solidFill>
          <a:ln>
            <a:solidFill>
              <a:srgbClr val="095B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6084000" y="17140"/>
            <a:ext cx="3042000" cy="142012"/>
          </a:xfrm>
          <a:prstGeom prst="rect">
            <a:avLst/>
          </a:prstGeom>
          <a:solidFill>
            <a:srgbClr val="FA5873"/>
          </a:solidFill>
          <a:ln>
            <a:solidFill>
              <a:srgbClr val="FA5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ángulo 8"/>
          <p:cNvSpPr/>
          <p:nvPr/>
        </p:nvSpPr>
        <p:spPr>
          <a:xfrm>
            <a:off x="9126000" y="17140"/>
            <a:ext cx="3042000" cy="14201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024"/>
            <a:ext cx="3772426" cy="60015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787" y="254402"/>
            <a:ext cx="1705213" cy="676369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107751" y="1432717"/>
            <a:ext cx="3073601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Wingdings"/>
              <a:buChar char="v"/>
            </a:pPr>
            <a:r>
              <a:rPr lang="es-ES" dirty="0">
                <a:latin typeface="Calibri" panose="020F0502020204030204" pitchFamily="34" charset="0"/>
                <a:cs typeface="Calibri"/>
              </a:rPr>
              <a:t>Envío masivo de monitoreos tambo en general.</a:t>
            </a:r>
          </a:p>
          <a:p>
            <a:pPr algn="just"/>
            <a:endParaRPr lang="es-ES" dirty="0">
              <a:latin typeface="Calibri" panose="020F0502020204030204" pitchFamily="34" charset="0"/>
              <a:cs typeface="Calibri"/>
            </a:endParaRPr>
          </a:p>
          <a:p>
            <a:pPr algn="just"/>
            <a:r>
              <a:rPr lang="es-ES" dirty="0">
                <a:latin typeface="Calibri" panose="020F0502020204030204" pitchFamily="34" charset="0"/>
                <a:cs typeface="Calibri"/>
              </a:rPr>
              <a:t>Se realiza el envío masivo de todos los monitoreos tambo de todos los proyecto cuyo estado del monitoreo este en POR ENVIAR.</a:t>
            </a:r>
          </a:p>
          <a:p>
            <a:pPr algn="just"/>
            <a:endParaRPr lang="es-ES" dirty="0">
              <a:latin typeface="Calibri" panose="020F0502020204030204" pitchFamily="34" charset="0"/>
              <a:cs typeface="Calibri"/>
            </a:endParaRPr>
          </a:p>
          <a:p>
            <a:pPr algn="just"/>
            <a:endParaRPr lang="es-ES" dirty="0">
              <a:latin typeface="Calibri" panose="020F0502020204030204" pitchFamily="34" charset="0"/>
              <a:cs typeface="Calibri"/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26B03698-1584-0FBF-529A-DBDFF028D6E6}"/>
              </a:ext>
            </a:extLst>
          </p:cNvPr>
          <p:cNvCxnSpPr/>
          <p:nvPr/>
        </p:nvCxnSpPr>
        <p:spPr>
          <a:xfrm>
            <a:off x="23933" y="893395"/>
            <a:ext cx="12133384" cy="9769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FFF69B8-A560-B11C-FED5-4614F624F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4907" y="6151541"/>
            <a:ext cx="2790531" cy="629013"/>
          </a:xfrm>
          <a:prstGeom prst="rect">
            <a:avLst/>
          </a:prstGeom>
        </p:spPr>
      </p:pic>
      <p:sp>
        <p:nvSpPr>
          <p:cNvPr id="13" name="Donut 12">
            <a:extLst>
              <a:ext uri="{FF2B5EF4-FFF2-40B4-BE49-F238E27FC236}">
                <a16:creationId xmlns:a16="http://schemas.microsoft.com/office/drawing/2014/main" id="{8A0D36E7-3593-0F86-D4AD-F5392070485B}"/>
              </a:ext>
            </a:extLst>
          </p:cNvPr>
          <p:cNvSpPr/>
          <p:nvPr/>
        </p:nvSpPr>
        <p:spPr bwMode="gray">
          <a:xfrm>
            <a:off x="5372772" y="6038228"/>
            <a:ext cx="514800" cy="514984"/>
          </a:xfrm>
          <a:prstGeom prst="donut">
            <a:avLst>
              <a:gd name="adj" fmla="val 7289"/>
            </a:avLst>
          </a:prstGeom>
          <a:solidFill>
            <a:srgbClr val="FF0000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PE" sz="18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33A1731-DEC0-CF48-4B31-8F09AAF2AFA3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5457810" y="5600009"/>
            <a:ext cx="172362" cy="438219"/>
          </a:xfrm>
          <a:prstGeom prst="straightConnector1">
            <a:avLst/>
          </a:prstGeom>
          <a:ln w="508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8F5105A2-B48E-A218-A69B-DB788F76A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30" y="1542157"/>
            <a:ext cx="1915118" cy="4057852"/>
          </a:xfrm>
          <a:prstGeom prst="rect">
            <a:avLst/>
          </a:prstGeom>
        </p:spPr>
      </p:pic>
      <p:sp>
        <p:nvSpPr>
          <p:cNvPr id="20" name="Donut 19">
            <a:extLst>
              <a:ext uri="{FF2B5EF4-FFF2-40B4-BE49-F238E27FC236}">
                <a16:creationId xmlns:a16="http://schemas.microsoft.com/office/drawing/2014/main" id="{A3F7C49C-3EA0-03DB-1404-61A779F8C459}"/>
              </a:ext>
            </a:extLst>
          </p:cNvPr>
          <p:cNvSpPr/>
          <p:nvPr/>
        </p:nvSpPr>
        <p:spPr bwMode="gray">
          <a:xfrm>
            <a:off x="5787290" y="4811745"/>
            <a:ext cx="514800" cy="514984"/>
          </a:xfrm>
          <a:prstGeom prst="donut">
            <a:avLst>
              <a:gd name="adj" fmla="val 7289"/>
            </a:avLst>
          </a:prstGeom>
          <a:solidFill>
            <a:srgbClr val="FF0000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PE" sz="18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" name="Donut 20">
            <a:extLst>
              <a:ext uri="{FF2B5EF4-FFF2-40B4-BE49-F238E27FC236}">
                <a16:creationId xmlns:a16="http://schemas.microsoft.com/office/drawing/2014/main" id="{7551EF4F-C544-C874-7A43-537BE4D2726B}"/>
              </a:ext>
            </a:extLst>
          </p:cNvPr>
          <p:cNvSpPr/>
          <p:nvPr/>
        </p:nvSpPr>
        <p:spPr bwMode="gray">
          <a:xfrm>
            <a:off x="5808325" y="2551764"/>
            <a:ext cx="514800" cy="514984"/>
          </a:xfrm>
          <a:prstGeom prst="donut">
            <a:avLst>
              <a:gd name="adj" fmla="val 7289"/>
            </a:avLst>
          </a:prstGeom>
          <a:solidFill>
            <a:srgbClr val="FF0000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PE" sz="18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" name="Cuadro de texto 27">
            <a:extLst>
              <a:ext uri="{FF2B5EF4-FFF2-40B4-BE49-F238E27FC236}">
                <a16:creationId xmlns:a16="http://schemas.microsoft.com/office/drawing/2014/main" id="{1B8FFAB2-977E-AA56-24A7-3956B661D51A}"/>
              </a:ext>
            </a:extLst>
          </p:cNvPr>
          <p:cNvSpPr txBox="1"/>
          <p:nvPr/>
        </p:nvSpPr>
        <p:spPr>
          <a:xfrm>
            <a:off x="6436586" y="2694321"/>
            <a:ext cx="1286857" cy="2230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2"/>
            </a:solidFill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MX" sz="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Botón “Envío individual”</a:t>
            </a:r>
            <a:endParaRPr lang="en-P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3" name="Cuadro de texto 27">
            <a:extLst>
              <a:ext uri="{FF2B5EF4-FFF2-40B4-BE49-F238E27FC236}">
                <a16:creationId xmlns:a16="http://schemas.microsoft.com/office/drawing/2014/main" id="{1E478517-D672-2331-F3BA-F8F7146E302B}"/>
              </a:ext>
            </a:extLst>
          </p:cNvPr>
          <p:cNvSpPr txBox="1"/>
          <p:nvPr/>
        </p:nvSpPr>
        <p:spPr>
          <a:xfrm>
            <a:off x="6457037" y="4935988"/>
            <a:ext cx="1115989" cy="2230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2"/>
            </a:solidFill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MX" sz="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Botón “Envío masivo”</a:t>
            </a:r>
            <a:endParaRPr lang="en-P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28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1050</TotalTime>
  <Words>529</Words>
  <Application>Microsoft Macintosh PowerPoint</Application>
  <PresentationFormat>Widescreen</PresentationFormat>
  <Paragraphs>74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Wingdings</vt:lpstr>
      <vt:lpstr>Tema de Office</vt:lpstr>
      <vt:lpstr>SISTEMA DE INFORMACIÓN PNPAIS (MONITOREO)</vt:lpstr>
      <vt:lpstr>GESTIÓN DE EJECUCIÓN DE LOS PROYECTOS EN LA UPS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MONITOREO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INGRESADA POR LOS GESTORES DE TAMBOS Y PIAS</dc:title>
  <dc:creator>Informativo - PNPAIS</dc:creator>
  <cp:lastModifiedBy>Elvis Percy Garcia Tincopa</cp:lastModifiedBy>
  <cp:revision>195</cp:revision>
  <dcterms:created xsi:type="dcterms:W3CDTF">2022-04-08T16:25:49Z</dcterms:created>
  <dcterms:modified xsi:type="dcterms:W3CDTF">2022-11-05T15:23:23Z</dcterms:modified>
</cp:coreProperties>
</file>